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64"/>
  </p:notesMasterIdLst>
  <p:handoutMasterIdLst>
    <p:handoutMasterId r:id="rId65"/>
  </p:handoutMasterIdLst>
  <p:sldIdLst>
    <p:sldId id="329" r:id="rId2"/>
    <p:sldId id="303" r:id="rId3"/>
    <p:sldId id="258" r:id="rId4"/>
    <p:sldId id="260" r:id="rId5"/>
    <p:sldId id="261" r:id="rId6"/>
    <p:sldId id="296" r:id="rId7"/>
    <p:sldId id="347" r:id="rId8"/>
    <p:sldId id="310" r:id="rId9"/>
    <p:sldId id="284"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6" r:id="rId26"/>
    <p:sldId id="348" r:id="rId27"/>
    <p:sldId id="355" r:id="rId28"/>
    <p:sldId id="457" r:id="rId29"/>
    <p:sldId id="458" r:id="rId30"/>
    <p:sldId id="459" r:id="rId31"/>
    <p:sldId id="460" r:id="rId32"/>
    <p:sldId id="461" r:id="rId33"/>
    <p:sldId id="470" r:id="rId34"/>
    <p:sldId id="489" r:id="rId35"/>
    <p:sldId id="490" r:id="rId36"/>
    <p:sldId id="491" r:id="rId37"/>
    <p:sldId id="492" r:id="rId38"/>
    <p:sldId id="493" r:id="rId39"/>
    <p:sldId id="494" r:id="rId40"/>
    <p:sldId id="463" r:id="rId41"/>
    <p:sldId id="464" r:id="rId42"/>
    <p:sldId id="465" r:id="rId43"/>
    <p:sldId id="467" r:id="rId44"/>
    <p:sldId id="468" r:id="rId45"/>
    <p:sldId id="469" r:id="rId46"/>
    <p:sldId id="471" r:id="rId47"/>
    <p:sldId id="472" r:id="rId48"/>
    <p:sldId id="473" r:id="rId49"/>
    <p:sldId id="474" r:id="rId50"/>
    <p:sldId id="475" r:id="rId51"/>
    <p:sldId id="476" r:id="rId52"/>
    <p:sldId id="477" r:id="rId53"/>
    <p:sldId id="479" r:id="rId54"/>
    <p:sldId id="480" r:id="rId55"/>
    <p:sldId id="481" r:id="rId56"/>
    <p:sldId id="482" r:id="rId57"/>
    <p:sldId id="483" r:id="rId58"/>
    <p:sldId id="484" r:id="rId59"/>
    <p:sldId id="485" r:id="rId60"/>
    <p:sldId id="486" r:id="rId61"/>
    <p:sldId id="487" r:id="rId62"/>
    <p:sldId id="488"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336699"/>
    <a:srgbClr val="006600"/>
    <a:srgbClr val="00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04" autoAdjust="0"/>
    <p:restoredTop sz="90929"/>
  </p:normalViewPr>
  <p:slideViewPr>
    <p:cSldViewPr>
      <p:cViewPr varScale="1">
        <p:scale>
          <a:sx n="78" d="100"/>
          <a:sy n="78" d="100"/>
        </p:scale>
        <p:origin x="152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6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091B708C-E493-4CFC-BC79-2F1A48630D3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20835" name="Rectangle 3">
            <a:extLst>
              <a:ext uri="{FF2B5EF4-FFF2-40B4-BE49-F238E27FC236}">
                <a16:creationId xmlns:a16="http://schemas.microsoft.com/office/drawing/2014/main" id="{30E15EC7-D79E-4CA6-B87E-BB731CB388D6}"/>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120836" name="Rectangle 4">
            <a:extLst>
              <a:ext uri="{FF2B5EF4-FFF2-40B4-BE49-F238E27FC236}">
                <a16:creationId xmlns:a16="http://schemas.microsoft.com/office/drawing/2014/main" id="{5B19A764-E9D8-4C0C-AA16-ABDD00F6EF94}"/>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20837" name="Rectangle 5">
            <a:extLst>
              <a:ext uri="{FF2B5EF4-FFF2-40B4-BE49-F238E27FC236}">
                <a16:creationId xmlns:a16="http://schemas.microsoft.com/office/drawing/2014/main" id="{297FDDE9-D26D-4A72-8F0B-71A54B654C35}"/>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anose="020B0604030504040204" pitchFamily="34" charset="0"/>
              </a:defRPr>
            </a:lvl1pPr>
          </a:lstStyle>
          <a:p>
            <a:fld id="{7E31B710-8730-4087-8C92-865F913F1878}" type="slidenum">
              <a:rPr lang="zh-CN" altLang="en-US"/>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CC496A9F-61C3-4690-AC90-B6465952739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ea typeface="宋体" pitchFamily="2" charset="-122"/>
              </a:defRPr>
            </a:lvl1pPr>
          </a:lstStyle>
          <a:p>
            <a:pPr>
              <a:defRPr/>
            </a:pPr>
            <a:endParaRPr lang="zh-CN" altLang="en-US"/>
          </a:p>
        </p:txBody>
      </p:sp>
      <p:sp>
        <p:nvSpPr>
          <p:cNvPr id="119811" name="Rectangle 3">
            <a:extLst>
              <a:ext uri="{FF2B5EF4-FFF2-40B4-BE49-F238E27FC236}">
                <a16:creationId xmlns:a16="http://schemas.microsoft.com/office/drawing/2014/main" id="{8AC00DA3-EB43-4380-B67B-EC6C8C63CE67}"/>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宋体" pitchFamily="2" charset="-122"/>
              </a:defRPr>
            </a:lvl1pPr>
          </a:lstStyle>
          <a:p>
            <a:pPr>
              <a:defRPr/>
            </a:pPr>
            <a:endParaRPr lang="en-US" altLang="zh-CN"/>
          </a:p>
        </p:txBody>
      </p:sp>
      <p:sp>
        <p:nvSpPr>
          <p:cNvPr id="68612" name="Rectangle 4">
            <a:extLst>
              <a:ext uri="{FF2B5EF4-FFF2-40B4-BE49-F238E27FC236}">
                <a16:creationId xmlns:a16="http://schemas.microsoft.com/office/drawing/2014/main" id="{BD3A5D1E-ED82-4B8A-AC8C-1068760D2F8F}"/>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a:extLst>
              <a:ext uri="{FF2B5EF4-FFF2-40B4-BE49-F238E27FC236}">
                <a16:creationId xmlns:a16="http://schemas.microsoft.com/office/drawing/2014/main" id="{4E1894AB-9496-4CC7-818B-C3182A7416BF}"/>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19814" name="Rectangle 6">
            <a:extLst>
              <a:ext uri="{FF2B5EF4-FFF2-40B4-BE49-F238E27FC236}">
                <a16:creationId xmlns:a16="http://schemas.microsoft.com/office/drawing/2014/main" id="{40AE2A8E-79F3-4D29-AFD8-61822DA49D50}"/>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ea typeface="宋体" pitchFamily="2" charset="-122"/>
              </a:defRPr>
            </a:lvl1pPr>
          </a:lstStyle>
          <a:p>
            <a:pPr>
              <a:defRPr/>
            </a:pPr>
            <a:endParaRPr lang="en-US" altLang="zh-CN"/>
          </a:p>
        </p:txBody>
      </p:sp>
      <p:sp>
        <p:nvSpPr>
          <p:cNvPr id="119815" name="Rectangle 7">
            <a:extLst>
              <a:ext uri="{FF2B5EF4-FFF2-40B4-BE49-F238E27FC236}">
                <a16:creationId xmlns:a16="http://schemas.microsoft.com/office/drawing/2014/main" id="{32643D27-163B-4C66-8D13-FB21FD29122B}"/>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anose="020B0604030504040204" pitchFamily="34" charset="0"/>
              </a:defRPr>
            </a:lvl1pPr>
          </a:lstStyle>
          <a:p>
            <a:fld id="{E7BC1B8B-FF74-43BD-B63A-C92646F2A7C4}"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4A63B840-0434-4434-BCE9-D639C85F4A2B}"/>
              </a:ext>
            </a:extLst>
          </p:cNvPr>
          <p:cNvSpPr>
            <a:spLocks noGrp="1" noRot="1" noChangeAspect="1" noTextEdit="1"/>
          </p:cNvSpPr>
          <p:nvPr>
            <p:ph type="sldImg"/>
          </p:nvPr>
        </p:nvSpPr>
        <p:spPr>
          <a:ln/>
        </p:spPr>
      </p:sp>
      <p:sp>
        <p:nvSpPr>
          <p:cNvPr id="69635" name="备注占位符 2">
            <a:extLst>
              <a:ext uri="{FF2B5EF4-FFF2-40B4-BE49-F238E27FC236}">
                <a16:creationId xmlns:a16="http://schemas.microsoft.com/office/drawing/2014/main" id="{5BFFA882-57A2-48C2-9800-F826FF5CFD0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Arial" panose="020B0604020202020204" pitchFamily="34" charset="0"/>
            </a:endParaRPr>
          </a:p>
        </p:txBody>
      </p:sp>
      <p:sp>
        <p:nvSpPr>
          <p:cNvPr id="69636" name="灯片编号占位符 3">
            <a:extLst>
              <a:ext uri="{FF2B5EF4-FFF2-40B4-BE49-F238E27FC236}">
                <a16:creationId xmlns:a16="http://schemas.microsoft.com/office/drawing/2014/main" id="{545903E9-7B3E-4857-9DC9-824108E10E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72D0B061-E802-4C35-BAE3-E888F4F26B31}" type="slidenum">
              <a:rPr lang="zh-CN" altLang="en-US">
                <a:latin typeface="Tahoma" panose="020B0604030504040204" pitchFamily="34" charset="0"/>
              </a:rPr>
              <a:pPr eaLnBrk="1" hangingPunct="1"/>
              <a:t>1</a:t>
            </a:fld>
            <a:endParaRPr lang="zh-CN" altLang="en-US">
              <a:latin typeface="Tahoma" panose="020B060403050404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C634B824-77BA-4B7A-92AD-C9C217B652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480D3FA8-5AD0-4869-AF59-CF9650724DE2}" type="slidenum">
              <a:rPr lang="en-US" altLang="zh-CN">
                <a:latin typeface="Tahoma" panose="020B0604030504040204" pitchFamily="34" charset="0"/>
              </a:rPr>
              <a:pPr eaLnBrk="1" hangingPunct="1"/>
              <a:t>11</a:t>
            </a:fld>
            <a:endParaRPr lang="en-US" altLang="zh-CN">
              <a:latin typeface="Tahoma" panose="020B0604030504040204" pitchFamily="34" charset="0"/>
            </a:endParaRPr>
          </a:p>
        </p:txBody>
      </p:sp>
      <p:sp>
        <p:nvSpPr>
          <p:cNvPr id="78851" name="Rectangle 2">
            <a:extLst>
              <a:ext uri="{FF2B5EF4-FFF2-40B4-BE49-F238E27FC236}">
                <a16:creationId xmlns:a16="http://schemas.microsoft.com/office/drawing/2014/main" id="{F25FEBB0-D6A3-40A8-8E30-712714DDA7EE}"/>
              </a:ext>
            </a:extLst>
          </p:cNvPr>
          <p:cNvSpPr>
            <a:spLocks noRot="1" noChangeArrowheads="1" noTextEdit="1"/>
          </p:cNvSpPr>
          <p:nvPr>
            <p:ph type="sldImg"/>
          </p:nvPr>
        </p:nvSpPr>
        <p:spPr>
          <a:ln/>
        </p:spPr>
      </p:sp>
      <p:sp>
        <p:nvSpPr>
          <p:cNvPr id="78852" name="Rectangle 3">
            <a:extLst>
              <a:ext uri="{FF2B5EF4-FFF2-40B4-BE49-F238E27FC236}">
                <a16:creationId xmlns:a16="http://schemas.microsoft.com/office/drawing/2014/main" id="{C3747439-3676-44D5-B392-282AF21DF7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911FA890-8A56-4BAE-93BC-7509A6647D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D4A9ACF-30E6-46CD-811C-405ED4FBEEF6}" type="slidenum">
              <a:rPr lang="en-US" altLang="zh-CN">
                <a:latin typeface="Tahoma" panose="020B0604030504040204" pitchFamily="34" charset="0"/>
              </a:rPr>
              <a:pPr eaLnBrk="1" hangingPunct="1"/>
              <a:t>12</a:t>
            </a:fld>
            <a:endParaRPr lang="en-US" altLang="zh-CN">
              <a:latin typeface="Tahoma" panose="020B0604030504040204" pitchFamily="34" charset="0"/>
            </a:endParaRPr>
          </a:p>
        </p:txBody>
      </p:sp>
      <p:sp>
        <p:nvSpPr>
          <p:cNvPr id="79875" name="Rectangle 2">
            <a:extLst>
              <a:ext uri="{FF2B5EF4-FFF2-40B4-BE49-F238E27FC236}">
                <a16:creationId xmlns:a16="http://schemas.microsoft.com/office/drawing/2014/main" id="{21355825-1286-44F3-B452-3ABEF9C10569}"/>
              </a:ext>
            </a:extLst>
          </p:cNvPr>
          <p:cNvSpPr>
            <a:spLocks noRot="1" noChangeArrowheads="1" noTextEdit="1"/>
          </p:cNvSpPr>
          <p:nvPr>
            <p:ph type="sldImg"/>
          </p:nvPr>
        </p:nvSpPr>
        <p:spPr>
          <a:ln/>
        </p:spPr>
      </p:sp>
      <p:sp>
        <p:nvSpPr>
          <p:cNvPr id="79876" name="Rectangle 3">
            <a:extLst>
              <a:ext uri="{FF2B5EF4-FFF2-40B4-BE49-F238E27FC236}">
                <a16:creationId xmlns:a16="http://schemas.microsoft.com/office/drawing/2014/main" id="{E78607C1-93EA-4B57-9958-915F2C2265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A45870F0-26AA-4008-96F9-ACCCFAE406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F41CC441-62B1-4F8C-BB85-7C7989026856}" type="slidenum">
              <a:rPr lang="en-US" altLang="zh-CN">
                <a:latin typeface="Tahoma" panose="020B0604030504040204" pitchFamily="34" charset="0"/>
              </a:rPr>
              <a:pPr eaLnBrk="1" hangingPunct="1"/>
              <a:t>13</a:t>
            </a:fld>
            <a:endParaRPr lang="en-US" altLang="zh-CN">
              <a:latin typeface="Tahoma" panose="020B0604030504040204" pitchFamily="34" charset="0"/>
            </a:endParaRPr>
          </a:p>
        </p:txBody>
      </p:sp>
      <p:sp>
        <p:nvSpPr>
          <p:cNvPr id="80899" name="Rectangle 2">
            <a:extLst>
              <a:ext uri="{FF2B5EF4-FFF2-40B4-BE49-F238E27FC236}">
                <a16:creationId xmlns:a16="http://schemas.microsoft.com/office/drawing/2014/main" id="{0BC1E5A5-DD1F-4D8D-B055-823BCE5A5579}"/>
              </a:ext>
            </a:extLst>
          </p:cNvPr>
          <p:cNvSpPr>
            <a:spLocks noRot="1" noChangeArrowheads="1" noTextEdit="1"/>
          </p:cNvSpPr>
          <p:nvPr>
            <p:ph type="sldImg"/>
          </p:nvPr>
        </p:nvSpPr>
        <p:spPr>
          <a:ln/>
        </p:spPr>
      </p:sp>
      <p:sp>
        <p:nvSpPr>
          <p:cNvPr id="80900" name="Rectangle 3">
            <a:extLst>
              <a:ext uri="{FF2B5EF4-FFF2-40B4-BE49-F238E27FC236}">
                <a16:creationId xmlns:a16="http://schemas.microsoft.com/office/drawing/2014/main" id="{1EF863CA-4D08-4290-85D6-84B0BFA7D5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335C24EE-EF7C-4B07-9766-BA9779BA65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391A6A9E-2432-47FE-A7DA-CD127B2E3144}" type="slidenum">
              <a:rPr lang="en-US" altLang="zh-CN">
                <a:latin typeface="Tahoma" panose="020B0604030504040204" pitchFamily="34" charset="0"/>
              </a:rPr>
              <a:pPr eaLnBrk="1" hangingPunct="1"/>
              <a:t>14</a:t>
            </a:fld>
            <a:endParaRPr lang="en-US" altLang="zh-CN">
              <a:latin typeface="Tahoma" panose="020B0604030504040204" pitchFamily="34" charset="0"/>
            </a:endParaRPr>
          </a:p>
        </p:txBody>
      </p:sp>
      <p:sp>
        <p:nvSpPr>
          <p:cNvPr id="81923" name="Rectangle 2">
            <a:extLst>
              <a:ext uri="{FF2B5EF4-FFF2-40B4-BE49-F238E27FC236}">
                <a16:creationId xmlns:a16="http://schemas.microsoft.com/office/drawing/2014/main" id="{7A3A6808-D641-4341-86E2-91F580E99FFA}"/>
              </a:ext>
            </a:extLst>
          </p:cNvPr>
          <p:cNvSpPr>
            <a:spLocks noRot="1" noChangeArrowheads="1" noTextEdit="1"/>
          </p:cNvSpPr>
          <p:nvPr>
            <p:ph type="sldImg"/>
          </p:nvPr>
        </p:nvSpPr>
        <p:spPr>
          <a:ln/>
        </p:spPr>
      </p:sp>
      <p:sp>
        <p:nvSpPr>
          <p:cNvPr id="81924" name="Rectangle 3">
            <a:extLst>
              <a:ext uri="{FF2B5EF4-FFF2-40B4-BE49-F238E27FC236}">
                <a16:creationId xmlns:a16="http://schemas.microsoft.com/office/drawing/2014/main" id="{929418B6-F2CA-4EEE-ADD4-10D3D7B3D9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D348638D-3782-4CF3-9AF3-E5FFC5822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6BB3BC7C-36AE-4DDA-A8E8-9EF6E6EBA55E}" type="slidenum">
              <a:rPr lang="en-US" altLang="zh-CN">
                <a:latin typeface="Tahoma" panose="020B0604030504040204" pitchFamily="34" charset="0"/>
              </a:rPr>
              <a:pPr eaLnBrk="1" hangingPunct="1"/>
              <a:t>15</a:t>
            </a:fld>
            <a:endParaRPr lang="en-US" altLang="zh-CN">
              <a:latin typeface="Tahoma" panose="020B0604030504040204" pitchFamily="34" charset="0"/>
            </a:endParaRPr>
          </a:p>
        </p:txBody>
      </p:sp>
      <p:sp>
        <p:nvSpPr>
          <p:cNvPr id="82947" name="Rectangle 2">
            <a:extLst>
              <a:ext uri="{FF2B5EF4-FFF2-40B4-BE49-F238E27FC236}">
                <a16:creationId xmlns:a16="http://schemas.microsoft.com/office/drawing/2014/main" id="{2C40C0FC-2558-4B3D-9C61-73A9BA8F289D}"/>
              </a:ext>
            </a:extLst>
          </p:cNvPr>
          <p:cNvSpPr>
            <a:spLocks noRot="1" noChangeArrowheads="1" noTextEdit="1"/>
          </p:cNvSpPr>
          <p:nvPr>
            <p:ph type="sldImg"/>
          </p:nvPr>
        </p:nvSpPr>
        <p:spPr>
          <a:ln/>
        </p:spPr>
      </p:sp>
      <p:sp>
        <p:nvSpPr>
          <p:cNvPr id="82948" name="Rectangle 3">
            <a:extLst>
              <a:ext uri="{FF2B5EF4-FFF2-40B4-BE49-F238E27FC236}">
                <a16:creationId xmlns:a16="http://schemas.microsoft.com/office/drawing/2014/main" id="{46E4CB82-950A-4D86-87FA-9251AD4183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EEF2180D-6C56-431F-9089-8850DC1FE1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65375E83-20CF-4655-B738-66B0161912A5}" type="slidenum">
              <a:rPr lang="en-US" altLang="zh-CN">
                <a:latin typeface="Tahoma" panose="020B0604030504040204" pitchFamily="34" charset="0"/>
              </a:rPr>
              <a:pPr eaLnBrk="1" hangingPunct="1"/>
              <a:t>16</a:t>
            </a:fld>
            <a:endParaRPr lang="en-US" altLang="zh-CN">
              <a:latin typeface="Tahoma" panose="020B0604030504040204" pitchFamily="34" charset="0"/>
            </a:endParaRPr>
          </a:p>
        </p:txBody>
      </p:sp>
      <p:sp>
        <p:nvSpPr>
          <p:cNvPr id="83971" name="Rectangle 2">
            <a:extLst>
              <a:ext uri="{FF2B5EF4-FFF2-40B4-BE49-F238E27FC236}">
                <a16:creationId xmlns:a16="http://schemas.microsoft.com/office/drawing/2014/main" id="{5E605A16-C478-45CE-928A-6B3902DCD3EA}"/>
              </a:ext>
            </a:extLst>
          </p:cNvPr>
          <p:cNvSpPr>
            <a:spLocks noRot="1" noChangeArrowheads="1" noTextEdit="1"/>
          </p:cNvSpPr>
          <p:nvPr>
            <p:ph type="sldImg"/>
          </p:nvPr>
        </p:nvSpPr>
        <p:spPr>
          <a:ln/>
        </p:spPr>
      </p:sp>
      <p:sp>
        <p:nvSpPr>
          <p:cNvPr id="83972" name="Rectangle 3">
            <a:extLst>
              <a:ext uri="{FF2B5EF4-FFF2-40B4-BE49-F238E27FC236}">
                <a16:creationId xmlns:a16="http://schemas.microsoft.com/office/drawing/2014/main" id="{A07B1B70-1183-4845-86CF-93A26DD938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3CEF4F63-7E7F-44C6-9F19-7D5B7BED62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78CB7EE-77F4-4DEC-B63F-BCB003286482}" type="slidenum">
              <a:rPr lang="en-US" altLang="zh-CN">
                <a:latin typeface="Tahoma" panose="020B0604030504040204" pitchFamily="34" charset="0"/>
              </a:rPr>
              <a:pPr eaLnBrk="1" hangingPunct="1"/>
              <a:t>17</a:t>
            </a:fld>
            <a:endParaRPr lang="en-US" altLang="zh-CN">
              <a:latin typeface="Tahoma" panose="020B0604030504040204" pitchFamily="34" charset="0"/>
            </a:endParaRPr>
          </a:p>
        </p:txBody>
      </p:sp>
      <p:sp>
        <p:nvSpPr>
          <p:cNvPr id="84995" name="Rectangle 2">
            <a:extLst>
              <a:ext uri="{FF2B5EF4-FFF2-40B4-BE49-F238E27FC236}">
                <a16:creationId xmlns:a16="http://schemas.microsoft.com/office/drawing/2014/main" id="{CC97AB9D-D9A4-4B6B-AF1F-DAEF09B6EDCD}"/>
              </a:ext>
            </a:extLst>
          </p:cNvPr>
          <p:cNvSpPr>
            <a:spLocks noRot="1" noChangeArrowheads="1" noTextEdit="1"/>
          </p:cNvSpPr>
          <p:nvPr>
            <p:ph type="sldImg"/>
          </p:nvPr>
        </p:nvSpPr>
        <p:spPr>
          <a:ln/>
        </p:spPr>
      </p:sp>
      <p:sp>
        <p:nvSpPr>
          <p:cNvPr id="84996" name="Rectangle 3">
            <a:extLst>
              <a:ext uri="{FF2B5EF4-FFF2-40B4-BE49-F238E27FC236}">
                <a16:creationId xmlns:a16="http://schemas.microsoft.com/office/drawing/2014/main" id="{B7F66D8B-2DED-449A-ABE8-6BDA4C62F7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EC270CD3-8EEA-4BF6-9566-B2BE83ADEA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1928C12-30A6-41E0-AF6C-3E885645FC34}" type="slidenum">
              <a:rPr lang="en-US" altLang="zh-CN">
                <a:latin typeface="Tahoma" panose="020B0604030504040204" pitchFamily="34" charset="0"/>
              </a:rPr>
              <a:pPr eaLnBrk="1" hangingPunct="1"/>
              <a:t>18</a:t>
            </a:fld>
            <a:endParaRPr lang="en-US" altLang="zh-CN">
              <a:latin typeface="Tahoma" panose="020B0604030504040204" pitchFamily="34" charset="0"/>
            </a:endParaRPr>
          </a:p>
        </p:txBody>
      </p:sp>
      <p:sp>
        <p:nvSpPr>
          <p:cNvPr id="86019" name="Rectangle 2">
            <a:extLst>
              <a:ext uri="{FF2B5EF4-FFF2-40B4-BE49-F238E27FC236}">
                <a16:creationId xmlns:a16="http://schemas.microsoft.com/office/drawing/2014/main" id="{6966CE2F-7B09-424F-808D-1235F77D6CEA}"/>
              </a:ext>
            </a:extLst>
          </p:cNvPr>
          <p:cNvSpPr>
            <a:spLocks noRot="1" noChangeArrowheads="1" noTextEdit="1"/>
          </p:cNvSpPr>
          <p:nvPr>
            <p:ph type="sldImg"/>
          </p:nvPr>
        </p:nvSpPr>
        <p:spPr>
          <a:ln/>
        </p:spPr>
      </p:sp>
      <p:sp>
        <p:nvSpPr>
          <p:cNvPr id="86020" name="Rectangle 3">
            <a:extLst>
              <a:ext uri="{FF2B5EF4-FFF2-40B4-BE49-F238E27FC236}">
                <a16:creationId xmlns:a16="http://schemas.microsoft.com/office/drawing/2014/main" id="{1CA75477-7642-4C1D-8C99-D7FE1463B2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17304028-80E8-4175-AB64-D9BF8A29A4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0031249D-B065-408D-A3F7-B92C760859A4}" type="slidenum">
              <a:rPr lang="en-US" altLang="zh-CN">
                <a:latin typeface="Tahoma" panose="020B0604030504040204" pitchFamily="34" charset="0"/>
              </a:rPr>
              <a:pPr eaLnBrk="1" hangingPunct="1"/>
              <a:t>19</a:t>
            </a:fld>
            <a:endParaRPr lang="en-US" altLang="zh-CN">
              <a:latin typeface="Tahoma" panose="020B0604030504040204" pitchFamily="34" charset="0"/>
            </a:endParaRPr>
          </a:p>
        </p:txBody>
      </p:sp>
      <p:sp>
        <p:nvSpPr>
          <p:cNvPr id="87043" name="Rectangle 2">
            <a:extLst>
              <a:ext uri="{FF2B5EF4-FFF2-40B4-BE49-F238E27FC236}">
                <a16:creationId xmlns:a16="http://schemas.microsoft.com/office/drawing/2014/main" id="{04C7B3A7-D4C4-48DF-B035-6FC019BC5230}"/>
              </a:ext>
            </a:extLst>
          </p:cNvPr>
          <p:cNvSpPr>
            <a:spLocks noRot="1" noChangeArrowheads="1" noTextEdit="1"/>
          </p:cNvSpPr>
          <p:nvPr>
            <p:ph type="sldImg"/>
          </p:nvPr>
        </p:nvSpPr>
        <p:spPr>
          <a:ln/>
        </p:spPr>
      </p:sp>
      <p:sp>
        <p:nvSpPr>
          <p:cNvPr id="87044" name="Rectangle 3">
            <a:extLst>
              <a:ext uri="{FF2B5EF4-FFF2-40B4-BE49-F238E27FC236}">
                <a16:creationId xmlns:a16="http://schemas.microsoft.com/office/drawing/2014/main" id="{89503C6F-BE2F-4F72-A191-52DB1730D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A271D712-5447-4575-B68C-E899BC82D1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EF017868-A36A-477E-A288-A3080DA4424C}" type="slidenum">
              <a:rPr lang="en-US" altLang="zh-CN">
                <a:latin typeface="Tahoma" panose="020B0604030504040204" pitchFamily="34" charset="0"/>
              </a:rPr>
              <a:pPr eaLnBrk="1" hangingPunct="1"/>
              <a:t>20</a:t>
            </a:fld>
            <a:endParaRPr lang="en-US" altLang="zh-CN">
              <a:latin typeface="Tahoma" panose="020B0604030504040204" pitchFamily="34" charset="0"/>
            </a:endParaRPr>
          </a:p>
        </p:txBody>
      </p:sp>
      <p:sp>
        <p:nvSpPr>
          <p:cNvPr id="88067" name="Rectangle 2">
            <a:extLst>
              <a:ext uri="{FF2B5EF4-FFF2-40B4-BE49-F238E27FC236}">
                <a16:creationId xmlns:a16="http://schemas.microsoft.com/office/drawing/2014/main" id="{6FFD4232-3BB5-4FB3-BA77-215CF52463EC}"/>
              </a:ext>
            </a:extLst>
          </p:cNvPr>
          <p:cNvSpPr>
            <a:spLocks noRot="1" noChangeArrowheads="1" noTextEdit="1"/>
          </p:cNvSpPr>
          <p:nvPr>
            <p:ph type="sldImg"/>
          </p:nvPr>
        </p:nvSpPr>
        <p:spPr>
          <a:ln/>
        </p:spPr>
      </p:sp>
      <p:sp>
        <p:nvSpPr>
          <p:cNvPr id="88068" name="Rectangle 3">
            <a:extLst>
              <a:ext uri="{FF2B5EF4-FFF2-40B4-BE49-F238E27FC236}">
                <a16:creationId xmlns:a16="http://schemas.microsoft.com/office/drawing/2014/main" id="{739A34A9-3C74-4A36-AC3D-53A1B50B47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1970587B-D8EC-4E2C-B484-68EB105226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FEA76EB-EE8C-4C7C-8A8B-E9431EF4042E}" type="slidenum">
              <a:rPr lang="zh-CN" altLang="en-US">
                <a:latin typeface="Tahoma" panose="020B0604030504040204" pitchFamily="34" charset="0"/>
              </a:rPr>
              <a:pPr eaLnBrk="1" hangingPunct="1"/>
              <a:t>2</a:t>
            </a:fld>
            <a:endParaRPr lang="en-US" altLang="zh-CN">
              <a:latin typeface="Tahoma" panose="020B0604030504040204" pitchFamily="34" charset="0"/>
            </a:endParaRPr>
          </a:p>
        </p:txBody>
      </p:sp>
      <p:sp>
        <p:nvSpPr>
          <p:cNvPr id="70659" name="Rectangle 2">
            <a:extLst>
              <a:ext uri="{FF2B5EF4-FFF2-40B4-BE49-F238E27FC236}">
                <a16:creationId xmlns:a16="http://schemas.microsoft.com/office/drawing/2014/main" id="{39B33736-273A-4962-B4C4-CE069976AA84}"/>
              </a:ext>
            </a:extLst>
          </p:cNvPr>
          <p:cNvSpPr>
            <a:spLocks noChangeArrowheads="1" noTextEdit="1"/>
          </p:cNvSpPr>
          <p:nvPr>
            <p:ph type="sldImg"/>
          </p:nvPr>
        </p:nvSpPr>
        <p:spPr>
          <a:ln/>
        </p:spPr>
      </p:sp>
      <p:sp>
        <p:nvSpPr>
          <p:cNvPr id="70660" name="Rectangle 3">
            <a:extLst>
              <a:ext uri="{FF2B5EF4-FFF2-40B4-BE49-F238E27FC236}">
                <a16:creationId xmlns:a16="http://schemas.microsoft.com/office/drawing/2014/main" id="{76A7A1D7-7446-4995-94EA-8FE56C7828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997A6D5C-DCEB-4135-ABFB-6187123BDB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59CADA3-BED5-4429-9E4A-18D9755F3385}" type="slidenum">
              <a:rPr lang="en-US" altLang="zh-CN">
                <a:latin typeface="Tahoma" panose="020B0604030504040204" pitchFamily="34" charset="0"/>
              </a:rPr>
              <a:pPr eaLnBrk="1" hangingPunct="1"/>
              <a:t>21</a:t>
            </a:fld>
            <a:endParaRPr lang="en-US" altLang="zh-CN">
              <a:latin typeface="Tahoma" panose="020B0604030504040204" pitchFamily="34" charset="0"/>
            </a:endParaRPr>
          </a:p>
        </p:txBody>
      </p:sp>
      <p:sp>
        <p:nvSpPr>
          <p:cNvPr id="89091" name="Rectangle 2">
            <a:extLst>
              <a:ext uri="{FF2B5EF4-FFF2-40B4-BE49-F238E27FC236}">
                <a16:creationId xmlns:a16="http://schemas.microsoft.com/office/drawing/2014/main" id="{4A3FD261-EE5C-4372-8D26-15696A620D2A}"/>
              </a:ext>
            </a:extLst>
          </p:cNvPr>
          <p:cNvSpPr>
            <a:spLocks noRot="1" noChangeArrowheads="1" noTextEdit="1"/>
          </p:cNvSpPr>
          <p:nvPr>
            <p:ph type="sldImg"/>
          </p:nvPr>
        </p:nvSpPr>
        <p:spPr>
          <a:ln/>
        </p:spPr>
      </p:sp>
      <p:sp>
        <p:nvSpPr>
          <p:cNvPr id="89092" name="Rectangle 3">
            <a:extLst>
              <a:ext uri="{FF2B5EF4-FFF2-40B4-BE49-F238E27FC236}">
                <a16:creationId xmlns:a16="http://schemas.microsoft.com/office/drawing/2014/main" id="{F35CAC52-F090-4EAC-B4AB-0B832D49CE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959A3873-C5E4-44DC-BD3F-6FFA48ECE6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7CD7F44E-CA04-4E42-B6FD-9311214D36A7}" type="slidenum">
              <a:rPr lang="en-US" altLang="zh-CN">
                <a:latin typeface="Tahoma" panose="020B0604030504040204" pitchFamily="34" charset="0"/>
              </a:rPr>
              <a:pPr eaLnBrk="1" hangingPunct="1"/>
              <a:t>22</a:t>
            </a:fld>
            <a:endParaRPr lang="en-US" altLang="zh-CN">
              <a:latin typeface="Tahoma" panose="020B0604030504040204" pitchFamily="34" charset="0"/>
            </a:endParaRPr>
          </a:p>
        </p:txBody>
      </p:sp>
      <p:sp>
        <p:nvSpPr>
          <p:cNvPr id="90115" name="Rectangle 2">
            <a:extLst>
              <a:ext uri="{FF2B5EF4-FFF2-40B4-BE49-F238E27FC236}">
                <a16:creationId xmlns:a16="http://schemas.microsoft.com/office/drawing/2014/main" id="{FCC90F5C-0338-40B8-A457-8606195AA80A}"/>
              </a:ext>
            </a:extLst>
          </p:cNvPr>
          <p:cNvSpPr>
            <a:spLocks noRot="1" noChangeArrowheads="1" noTextEdit="1"/>
          </p:cNvSpPr>
          <p:nvPr>
            <p:ph type="sldImg"/>
          </p:nvPr>
        </p:nvSpPr>
        <p:spPr>
          <a:ln/>
        </p:spPr>
      </p:sp>
      <p:sp>
        <p:nvSpPr>
          <p:cNvPr id="90116" name="Rectangle 3">
            <a:extLst>
              <a:ext uri="{FF2B5EF4-FFF2-40B4-BE49-F238E27FC236}">
                <a16:creationId xmlns:a16="http://schemas.microsoft.com/office/drawing/2014/main" id="{FD9A4605-DDE1-4F00-A964-BA7F3C6E02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14333401-9EF1-468E-91DF-03CB69468E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2704A1F-CF16-46B3-9587-F9C0D50429B7}" type="slidenum">
              <a:rPr lang="en-US" altLang="zh-CN">
                <a:latin typeface="Tahoma" panose="020B0604030504040204" pitchFamily="34" charset="0"/>
              </a:rPr>
              <a:pPr eaLnBrk="1" hangingPunct="1"/>
              <a:t>23</a:t>
            </a:fld>
            <a:endParaRPr lang="en-US" altLang="zh-CN">
              <a:latin typeface="Tahoma" panose="020B0604030504040204" pitchFamily="34" charset="0"/>
            </a:endParaRPr>
          </a:p>
        </p:txBody>
      </p:sp>
      <p:sp>
        <p:nvSpPr>
          <p:cNvPr id="91139" name="Rectangle 2">
            <a:extLst>
              <a:ext uri="{FF2B5EF4-FFF2-40B4-BE49-F238E27FC236}">
                <a16:creationId xmlns:a16="http://schemas.microsoft.com/office/drawing/2014/main" id="{A2DF2173-5A8D-49EA-9DD5-7B4C3E9AFCB4}"/>
              </a:ext>
            </a:extLst>
          </p:cNvPr>
          <p:cNvSpPr>
            <a:spLocks noRot="1" noChangeArrowheads="1" noTextEdit="1"/>
          </p:cNvSpPr>
          <p:nvPr>
            <p:ph type="sldImg"/>
          </p:nvPr>
        </p:nvSpPr>
        <p:spPr>
          <a:ln/>
        </p:spPr>
      </p:sp>
      <p:sp>
        <p:nvSpPr>
          <p:cNvPr id="91140" name="Rectangle 3">
            <a:extLst>
              <a:ext uri="{FF2B5EF4-FFF2-40B4-BE49-F238E27FC236}">
                <a16:creationId xmlns:a16="http://schemas.microsoft.com/office/drawing/2014/main" id="{1221437D-B83A-413B-9E39-093465051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AF15C760-CA17-4408-8B61-32688900B5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FC41B922-1558-418E-8E7E-EADA2A3DA440}" type="slidenum">
              <a:rPr lang="en-US" altLang="zh-CN">
                <a:latin typeface="Tahoma" panose="020B0604030504040204" pitchFamily="34" charset="0"/>
              </a:rPr>
              <a:pPr eaLnBrk="1" hangingPunct="1"/>
              <a:t>24</a:t>
            </a:fld>
            <a:endParaRPr lang="en-US" altLang="zh-CN">
              <a:latin typeface="Tahoma" panose="020B0604030504040204" pitchFamily="34" charset="0"/>
            </a:endParaRPr>
          </a:p>
        </p:txBody>
      </p:sp>
      <p:sp>
        <p:nvSpPr>
          <p:cNvPr id="92163" name="Rectangle 2">
            <a:extLst>
              <a:ext uri="{FF2B5EF4-FFF2-40B4-BE49-F238E27FC236}">
                <a16:creationId xmlns:a16="http://schemas.microsoft.com/office/drawing/2014/main" id="{7FEACEE3-69C6-4668-A6B4-6806AD91EFBB}"/>
              </a:ext>
            </a:extLst>
          </p:cNvPr>
          <p:cNvSpPr>
            <a:spLocks noRot="1" noChangeArrowheads="1" noTextEdit="1"/>
          </p:cNvSpPr>
          <p:nvPr>
            <p:ph type="sldImg"/>
          </p:nvPr>
        </p:nvSpPr>
        <p:spPr>
          <a:ln/>
        </p:spPr>
      </p:sp>
      <p:sp>
        <p:nvSpPr>
          <p:cNvPr id="92164" name="Rectangle 3">
            <a:extLst>
              <a:ext uri="{FF2B5EF4-FFF2-40B4-BE49-F238E27FC236}">
                <a16:creationId xmlns:a16="http://schemas.microsoft.com/office/drawing/2014/main" id="{608AC4B6-DE41-4B77-B72B-B2EA1E976D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F96E325-4ED7-4F07-8EA0-91A81FD038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FFF6BFBF-3C78-4F1F-8ACE-7FC7E2A36266}" type="slidenum">
              <a:rPr lang="en-US" altLang="zh-CN">
                <a:latin typeface="Tahoma" panose="020B0604030504040204" pitchFamily="34" charset="0"/>
              </a:rPr>
              <a:pPr eaLnBrk="1" hangingPunct="1"/>
              <a:t>25</a:t>
            </a:fld>
            <a:endParaRPr lang="en-US" altLang="zh-CN">
              <a:latin typeface="Tahoma" panose="020B0604030504040204" pitchFamily="34" charset="0"/>
            </a:endParaRPr>
          </a:p>
        </p:txBody>
      </p:sp>
      <p:sp>
        <p:nvSpPr>
          <p:cNvPr id="93187" name="Rectangle 2">
            <a:extLst>
              <a:ext uri="{FF2B5EF4-FFF2-40B4-BE49-F238E27FC236}">
                <a16:creationId xmlns:a16="http://schemas.microsoft.com/office/drawing/2014/main" id="{D13A8C74-3362-4B32-BD48-B097D90DA9B8}"/>
              </a:ext>
            </a:extLst>
          </p:cNvPr>
          <p:cNvSpPr>
            <a:spLocks noRot="1" noChangeArrowheads="1" noTextEdit="1"/>
          </p:cNvSpPr>
          <p:nvPr>
            <p:ph type="sldImg"/>
          </p:nvPr>
        </p:nvSpPr>
        <p:spPr>
          <a:ln/>
        </p:spPr>
      </p:sp>
      <p:sp>
        <p:nvSpPr>
          <p:cNvPr id="93188" name="Rectangle 3">
            <a:extLst>
              <a:ext uri="{FF2B5EF4-FFF2-40B4-BE49-F238E27FC236}">
                <a16:creationId xmlns:a16="http://schemas.microsoft.com/office/drawing/2014/main" id="{502239FD-CA35-4299-91D0-9CD49C5CCA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4DE0F9E-E889-4231-9AE0-F9CF82471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E928BDB-5CAC-4A34-AB0E-901401A3942D}" type="slidenum">
              <a:rPr lang="zh-CN" altLang="en-US">
                <a:latin typeface="Tahoma" panose="020B0604030504040204" pitchFamily="34" charset="0"/>
              </a:rPr>
              <a:pPr eaLnBrk="1" hangingPunct="1"/>
              <a:t>26</a:t>
            </a:fld>
            <a:endParaRPr lang="en-US" altLang="zh-CN">
              <a:latin typeface="Tahoma" panose="020B0604030504040204" pitchFamily="34" charset="0"/>
            </a:endParaRPr>
          </a:p>
        </p:txBody>
      </p:sp>
      <p:sp>
        <p:nvSpPr>
          <p:cNvPr id="94211" name="Rectangle 2">
            <a:extLst>
              <a:ext uri="{FF2B5EF4-FFF2-40B4-BE49-F238E27FC236}">
                <a16:creationId xmlns:a16="http://schemas.microsoft.com/office/drawing/2014/main" id="{DEB870F8-F1B6-456E-9395-92936E25EA8C}"/>
              </a:ext>
            </a:extLst>
          </p:cNvPr>
          <p:cNvSpPr>
            <a:spLocks noChangeArrowheads="1" noTextEdit="1"/>
          </p:cNvSpPr>
          <p:nvPr>
            <p:ph type="sldImg"/>
          </p:nvPr>
        </p:nvSpPr>
        <p:spPr>
          <a:ln/>
        </p:spPr>
      </p:sp>
      <p:sp>
        <p:nvSpPr>
          <p:cNvPr id="94212" name="Rectangle 3">
            <a:extLst>
              <a:ext uri="{FF2B5EF4-FFF2-40B4-BE49-F238E27FC236}">
                <a16:creationId xmlns:a16="http://schemas.microsoft.com/office/drawing/2014/main" id="{9508C23B-1C48-4942-BD0A-A58C7F6E80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2E329C42-233F-436B-A68D-B4048D12B4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B964C9A-BEF5-45EE-A7AB-D4845F2E5B73}" type="slidenum">
              <a:rPr lang="zh-CN" altLang="en-US">
                <a:latin typeface="Tahoma" panose="020B0604030504040204" pitchFamily="34" charset="0"/>
              </a:rPr>
              <a:pPr eaLnBrk="1" hangingPunct="1"/>
              <a:t>27</a:t>
            </a:fld>
            <a:endParaRPr lang="en-US" altLang="zh-CN">
              <a:latin typeface="Tahoma" panose="020B0604030504040204" pitchFamily="34" charset="0"/>
            </a:endParaRPr>
          </a:p>
        </p:txBody>
      </p:sp>
      <p:sp>
        <p:nvSpPr>
          <p:cNvPr id="95235" name="Rectangle 2">
            <a:extLst>
              <a:ext uri="{FF2B5EF4-FFF2-40B4-BE49-F238E27FC236}">
                <a16:creationId xmlns:a16="http://schemas.microsoft.com/office/drawing/2014/main" id="{E755AAB2-3316-479A-B082-7BE188D6FC0C}"/>
              </a:ext>
            </a:extLst>
          </p:cNvPr>
          <p:cNvSpPr>
            <a:spLocks noChangeArrowheads="1" noTextEdit="1"/>
          </p:cNvSpPr>
          <p:nvPr>
            <p:ph type="sldImg"/>
          </p:nvPr>
        </p:nvSpPr>
        <p:spPr>
          <a:ln/>
        </p:spPr>
      </p:sp>
      <p:sp>
        <p:nvSpPr>
          <p:cNvPr id="95236" name="Rectangle 3">
            <a:extLst>
              <a:ext uri="{FF2B5EF4-FFF2-40B4-BE49-F238E27FC236}">
                <a16:creationId xmlns:a16="http://schemas.microsoft.com/office/drawing/2014/main" id="{777B75D4-5E55-4D7C-9DC4-D2EC75AC72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D270C28-5E48-4C7A-89EA-97F0EFA070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A97F889-B209-4650-93E1-BD75D665A3ED}" type="slidenum">
              <a:rPr lang="en-US" altLang="zh-CN">
                <a:latin typeface="Tahoma" panose="020B0604030504040204" pitchFamily="34" charset="0"/>
              </a:rPr>
              <a:pPr eaLnBrk="1" hangingPunct="1"/>
              <a:t>28</a:t>
            </a:fld>
            <a:endParaRPr lang="en-US" altLang="zh-CN">
              <a:latin typeface="Tahoma" panose="020B0604030504040204" pitchFamily="34" charset="0"/>
            </a:endParaRPr>
          </a:p>
        </p:txBody>
      </p:sp>
      <p:sp>
        <p:nvSpPr>
          <p:cNvPr id="96259" name="Rectangle 2">
            <a:extLst>
              <a:ext uri="{FF2B5EF4-FFF2-40B4-BE49-F238E27FC236}">
                <a16:creationId xmlns:a16="http://schemas.microsoft.com/office/drawing/2014/main" id="{C61687E4-64E7-4022-AAC7-3FEF9C1F9B2A}"/>
              </a:ext>
            </a:extLst>
          </p:cNvPr>
          <p:cNvSpPr>
            <a:spLocks noRot="1" noChangeArrowheads="1" noTextEdit="1"/>
          </p:cNvSpPr>
          <p:nvPr>
            <p:ph type="sldImg"/>
          </p:nvPr>
        </p:nvSpPr>
        <p:spPr>
          <a:ln/>
        </p:spPr>
      </p:sp>
      <p:sp>
        <p:nvSpPr>
          <p:cNvPr id="96260" name="Rectangle 3">
            <a:extLst>
              <a:ext uri="{FF2B5EF4-FFF2-40B4-BE49-F238E27FC236}">
                <a16:creationId xmlns:a16="http://schemas.microsoft.com/office/drawing/2014/main" id="{FA826E2E-1030-4B11-92EF-CC00F081A3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FE37C57-8F27-444A-B9C5-5A3439490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8099039-E3DD-45B1-9259-C577F5EB83E4}" type="slidenum">
              <a:rPr lang="en-US" altLang="zh-CN">
                <a:latin typeface="Tahoma" panose="020B0604030504040204" pitchFamily="34" charset="0"/>
              </a:rPr>
              <a:pPr eaLnBrk="1" hangingPunct="1"/>
              <a:t>29</a:t>
            </a:fld>
            <a:endParaRPr lang="en-US" altLang="zh-CN">
              <a:latin typeface="Tahoma" panose="020B0604030504040204" pitchFamily="34" charset="0"/>
            </a:endParaRPr>
          </a:p>
        </p:txBody>
      </p:sp>
      <p:sp>
        <p:nvSpPr>
          <p:cNvPr id="97283" name="Rectangle 2">
            <a:extLst>
              <a:ext uri="{FF2B5EF4-FFF2-40B4-BE49-F238E27FC236}">
                <a16:creationId xmlns:a16="http://schemas.microsoft.com/office/drawing/2014/main" id="{FBCD6093-20E6-4729-B835-4E48C32E8D48}"/>
              </a:ext>
            </a:extLst>
          </p:cNvPr>
          <p:cNvSpPr>
            <a:spLocks noRot="1" noChangeArrowheads="1" noTextEdit="1"/>
          </p:cNvSpPr>
          <p:nvPr>
            <p:ph type="sldImg"/>
          </p:nvPr>
        </p:nvSpPr>
        <p:spPr>
          <a:ln/>
        </p:spPr>
      </p:sp>
      <p:sp>
        <p:nvSpPr>
          <p:cNvPr id="97284" name="Rectangle 3">
            <a:extLst>
              <a:ext uri="{FF2B5EF4-FFF2-40B4-BE49-F238E27FC236}">
                <a16:creationId xmlns:a16="http://schemas.microsoft.com/office/drawing/2014/main" id="{F9930126-A0CD-42EE-B4C8-D4A3019BC9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E7185540-AE95-43E6-89BF-5CFE867F3C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61A869D-D845-47AD-8F6D-5ABCCD7E63C4}" type="slidenum">
              <a:rPr lang="en-US" altLang="zh-CN">
                <a:latin typeface="Tahoma" panose="020B0604030504040204" pitchFamily="34" charset="0"/>
              </a:rPr>
              <a:pPr eaLnBrk="1" hangingPunct="1"/>
              <a:t>30</a:t>
            </a:fld>
            <a:endParaRPr lang="en-US" altLang="zh-CN">
              <a:latin typeface="Tahoma" panose="020B0604030504040204" pitchFamily="34" charset="0"/>
            </a:endParaRPr>
          </a:p>
        </p:txBody>
      </p:sp>
      <p:sp>
        <p:nvSpPr>
          <p:cNvPr id="98307" name="Rectangle 2">
            <a:extLst>
              <a:ext uri="{FF2B5EF4-FFF2-40B4-BE49-F238E27FC236}">
                <a16:creationId xmlns:a16="http://schemas.microsoft.com/office/drawing/2014/main" id="{B99C7607-1778-47B0-8A3F-DBA49383C9EE}"/>
              </a:ext>
            </a:extLst>
          </p:cNvPr>
          <p:cNvSpPr>
            <a:spLocks noRot="1" noChangeArrowheads="1" noTextEdit="1"/>
          </p:cNvSpPr>
          <p:nvPr>
            <p:ph type="sldImg"/>
          </p:nvPr>
        </p:nvSpPr>
        <p:spPr>
          <a:ln/>
        </p:spPr>
      </p:sp>
      <p:sp>
        <p:nvSpPr>
          <p:cNvPr id="98308" name="Rectangle 3">
            <a:extLst>
              <a:ext uri="{FF2B5EF4-FFF2-40B4-BE49-F238E27FC236}">
                <a16:creationId xmlns:a16="http://schemas.microsoft.com/office/drawing/2014/main" id="{2E820563-62FA-475D-A56F-86D03361D7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DBEEE0E2-BF19-4B30-9AB8-F0CE1E656E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3E1666C-1711-4781-9BFD-33286B0A9ACB}" type="slidenum">
              <a:rPr lang="zh-CN" altLang="en-US">
                <a:latin typeface="Tahoma" panose="020B0604030504040204" pitchFamily="34" charset="0"/>
              </a:rPr>
              <a:pPr eaLnBrk="1" hangingPunct="1"/>
              <a:t>3</a:t>
            </a:fld>
            <a:endParaRPr lang="en-US" altLang="zh-CN">
              <a:latin typeface="Tahoma" panose="020B0604030504040204" pitchFamily="34" charset="0"/>
            </a:endParaRPr>
          </a:p>
        </p:txBody>
      </p:sp>
      <p:sp>
        <p:nvSpPr>
          <p:cNvPr id="71683" name="Rectangle 2">
            <a:extLst>
              <a:ext uri="{FF2B5EF4-FFF2-40B4-BE49-F238E27FC236}">
                <a16:creationId xmlns:a16="http://schemas.microsoft.com/office/drawing/2014/main" id="{73D899B1-0E90-41DA-86B2-082189F67CB2}"/>
              </a:ext>
            </a:extLst>
          </p:cNvPr>
          <p:cNvSpPr>
            <a:spLocks noChangeArrowheads="1" noTextEdit="1"/>
          </p:cNvSpPr>
          <p:nvPr>
            <p:ph type="sldImg"/>
          </p:nvPr>
        </p:nvSpPr>
        <p:spPr>
          <a:ln/>
        </p:spPr>
      </p:sp>
      <p:sp>
        <p:nvSpPr>
          <p:cNvPr id="71684" name="Rectangle 3">
            <a:extLst>
              <a:ext uri="{FF2B5EF4-FFF2-40B4-BE49-F238E27FC236}">
                <a16:creationId xmlns:a16="http://schemas.microsoft.com/office/drawing/2014/main" id="{812D2609-383C-4479-B5E4-737E922B5F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68FDA3D2-2896-436C-A564-D49CA02277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7EDB68C-2385-4F3C-807F-308BBDA97D1B}" type="slidenum">
              <a:rPr lang="en-US" altLang="zh-CN">
                <a:latin typeface="Tahoma" panose="020B0604030504040204" pitchFamily="34" charset="0"/>
              </a:rPr>
              <a:pPr eaLnBrk="1" hangingPunct="1"/>
              <a:t>31</a:t>
            </a:fld>
            <a:endParaRPr lang="en-US" altLang="zh-CN">
              <a:latin typeface="Tahoma" panose="020B0604030504040204" pitchFamily="34" charset="0"/>
            </a:endParaRPr>
          </a:p>
        </p:txBody>
      </p:sp>
      <p:sp>
        <p:nvSpPr>
          <p:cNvPr id="99331" name="Rectangle 2">
            <a:extLst>
              <a:ext uri="{FF2B5EF4-FFF2-40B4-BE49-F238E27FC236}">
                <a16:creationId xmlns:a16="http://schemas.microsoft.com/office/drawing/2014/main" id="{A63C4243-49B4-40C8-9DB7-090E661249AB}"/>
              </a:ext>
            </a:extLst>
          </p:cNvPr>
          <p:cNvSpPr>
            <a:spLocks noRot="1" noChangeArrowheads="1" noTextEdit="1"/>
          </p:cNvSpPr>
          <p:nvPr>
            <p:ph type="sldImg"/>
          </p:nvPr>
        </p:nvSpPr>
        <p:spPr>
          <a:ln/>
        </p:spPr>
      </p:sp>
      <p:sp>
        <p:nvSpPr>
          <p:cNvPr id="99332" name="Rectangle 3">
            <a:extLst>
              <a:ext uri="{FF2B5EF4-FFF2-40B4-BE49-F238E27FC236}">
                <a16:creationId xmlns:a16="http://schemas.microsoft.com/office/drawing/2014/main" id="{E32E3D17-7CCC-41C1-A609-612CE5FCCB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77E0A14-4434-43AB-AFE7-A15BDACC5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40EBD48-BD6E-4223-AA2F-9D56255749D6}" type="slidenum">
              <a:rPr lang="en-US" altLang="zh-CN">
                <a:latin typeface="Tahoma" panose="020B0604030504040204" pitchFamily="34" charset="0"/>
              </a:rPr>
              <a:pPr eaLnBrk="1" hangingPunct="1"/>
              <a:t>32</a:t>
            </a:fld>
            <a:endParaRPr lang="en-US" altLang="zh-CN">
              <a:latin typeface="Tahoma" panose="020B0604030504040204" pitchFamily="34" charset="0"/>
            </a:endParaRPr>
          </a:p>
        </p:txBody>
      </p:sp>
      <p:sp>
        <p:nvSpPr>
          <p:cNvPr id="100355" name="Rectangle 2">
            <a:extLst>
              <a:ext uri="{FF2B5EF4-FFF2-40B4-BE49-F238E27FC236}">
                <a16:creationId xmlns:a16="http://schemas.microsoft.com/office/drawing/2014/main" id="{BF8BAA18-5B81-4D29-8C11-E4FB60033D25}"/>
              </a:ext>
            </a:extLst>
          </p:cNvPr>
          <p:cNvSpPr>
            <a:spLocks noRot="1" noChangeArrowheads="1" noTextEdit="1"/>
          </p:cNvSpPr>
          <p:nvPr>
            <p:ph type="sldImg"/>
          </p:nvPr>
        </p:nvSpPr>
        <p:spPr>
          <a:ln/>
        </p:spPr>
      </p:sp>
      <p:sp>
        <p:nvSpPr>
          <p:cNvPr id="100356" name="Rectangle 3">
            <a:extLst>
              <a:ext uri="{FF2B5EF4-FFF2-40B4-BE49-F238E27FC236}">
                <a16:creationId xmlns:a16="http://schemas.microsoft.com/office/drawing/2014/main" id="{EF1D0A9F-21EA-4D20-B458-A0F9CDF131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941FA0F7-0BDB-416D-9634-9FFA226D5E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5FA76D3-E463-4DF5-BA23-B791B33846F9}" type="slidenum">
              <a:rPr lang="zh-CN" altLang="en-US">
                <a:latin typeface="Tahoma" panose="020B0604030504040204" pitchFamily="34" charset="0"/>
              </a:rPr>
              <a:pPr eaLnBrk="1" hangingPunct="1"/>
              <a:t>33</a:t>
            </a:fld>
            <a:endParaRPr lang="en-US" altLang="zh-CN">
              <a:latin typeface="Tahoma" panose="020B0604030504040204" pitchFamily="34" charset="0"/>
            </a:endParaRPr>
          </a:p>
        </p:txBody>
      </p:sp>
      <p:sp>
        <p:nvSpPr>
          <p:cNvPr id="101379" name="Rectangle 2">
            <a:extLst>
              <a:ext uri="{FF2B5EF4-FFF2-40B4-BE49-F238E27FC236}">
                <a16:creationId xmlns:a16="http://schemas.microsoft.com/office/drawing/2014/main" id="{EC2743D8-A84A-4944-97BF-38D15B8415E6}"/>
              </a:ext>
            </a:extLst>
          </p:cNvPr>
          <p:cNvSpPr>
            <a:spLocks noChangeArrowheads="1" noTextEdit="1"/>
          </p:cNvSpPr>
          <p:nvPr>
            <p:ph type="sldImg"/>
          </p:nvPr>
        </p:nvSpPr>
        <p:spPr>
          <a:ln/>
        </p:spPr>
      </p:sp>
      <p:sp>
        <p:nvSpPr>
          <p:cNvPr id="101380" name="Rectangle 3">
            <a:extLst>
              <a:ext uri="{FF2B5EF4-FFF2-40B4-BE49-F238E27FC236}">
                <a16:creationId xmlns:a16="http://schemas.microsoft.com/office/drawing/2014/main" id="{BEE57507-E1CD-4733-A45C-0A730ABE35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CE22DA3F-9A68-42CF-9D71-8ED187F047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E1748F0-43DE-4392-91C5-BBBB2FF71199}" type="slidenum">
              <a:rPr lang="en-US" altLang="zh-CN">
                <a:latin typeface="Tahoma" panose="020B0604030504040204" pitchFamily="34" charset="0"/>
              </a:rPr>
              <a:pPr eaLnBrk="1" hangingPunct="1"/>
              <a:t>34</a:t>
            </a:fld>
            <a:endParaRPr lang="en-US" altLang="zh-CN">
              <a:latin typeface="Tahoma" panose="020B0604030504040204" pitchFamily="34" charset="0"/>
            </a:endParaRPr>
          </a:p>
        </p:txBody>
      </p:sp>
      <p:sp>
        <p:nvSpPr>
          <p:cNvPr id="102403" name="Rectangle 2">
            <a:extLst>
              <a:ext uri="{FF2B5EF4-FFF2-40B4-BE49-F238E27FC236}">
                <a16:creationId xmlns:a16="http://schemas.microsoft.com/office/drawing/2014/main" id="{5B3B159C-0382-4776-B3B0-CB596C6EA021}"/>
              </a:ext>
            </a:extLst>
          </p:cNvPr>
          <p:cNvSpPr>
            <a:spLocks noRot="1" noChangeArrowheads="1" noTextEdit="1"/>
          </p:cNvSpPr>
          <p:nvPr>
            <p:ph type="sldImg"/>
          </p:nvPr>
        </p:nvSpPr>
        <p:spPr>
          <a:ln/>
        </p:spPr>
      </p:sp>
      <p:sp>
        <p:nvSpPr>
          <p:cNvPr id="102404" name="Rectangle 3">
            <a:extLst>
              <a:ext uri="{FF2B5EF4-FFF2-40B4-BE49-F238E27FC236}">
                <a16:creationId xmlns:a16="http://schemas.microsoft.com/office/drawing/2014/main" id="{B484F0D5-77A8-4B2D-8027-C0FDDF19FD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9841CBF-21F3-4C9A-BF81-3C40DB82F4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A0E06603-9FB8-4054-9938-8A8881019135}" type="slidenum">
              <a:rPr lang="en-US" altLang="zh-CN">
                <a:latin typeface="Tahoma" panose="020B0604030504040204" pitchFamily="34" charset="0"/>
              </a:rPr>
              <a:pPr eaLnBrk="1" hangingPunct="1"/>
              <a:t>35</a:t>
            </a:fld>
            <a:endParaRPr lang="en-US" altLang="zh-CN">
              <a:latin typeface="Tahoma" panose="020B0604030504040204" pitchFamily="34" charset="0"/>
            </a:endParaRPr>
          </a:p>
        </p:txBody>
      </p:sp>
      <p:sp>
        <p:nvSpPr>
          <p:cNvPr id="103427" name="Rectangle 2">
            <a:extLst>
              <a:ext uri="{FF2B5EF4-FFF2-40B4-BE49-F238E27FC236}">
                <a16:creationId xmlns:a16="http://schemas.microsoft.com/office/drawing/2014/main" id="{29F645AE-C2CF-475F-8F88-927F45AA2F06}"/>
              </a:ext>
            </a:extLst>
          </p:cNvPr>
          <p:cNvSpPr>
            <a:spLocks noRot="1" noChangeArrowheads="1" noTextEdit="1"/>
          </p:cNvSpPr>
          <p:nvPr>
            <p:ph type="sldImg"/>
          </p:nvPr>
        </p:nvSpPr>
        <p:spPr>
          <a:ln/>
        </p:spPr>
      </p:sp>
      <p:sp>
        <p:nvSpPr>
          <p:cNvPr id="103428" name="Rectangle 3">
            <a:extLst>
              <a:ext uri="{FF2B5EF4-FFF2-40B4-BE49-F238E27FC236}">
                <a16:creationId xmlns:a16="http://schemas.microsoft.com/office/drawing/2014/main" id="{0F3015A2-5905-46FB-A039-3BA57C6906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1BBA1A0F-7402-4FA4-9B8D-B9F1E485C7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FB5AE62A-F3F1-4CE8-AC7E-009FA09DF551}" type="slidenum">
              <a:rPr lang="en-US" altLang="zh-CN">
                <a:latin typeface="Tahoma" panose="020B0604030504040204" pitchFamily="34" charset="0"/>
              </a:rPr>
              <a:pPr eaLnBrk="1" hangingPunct="1"/>
              <a:t>36</a:t>
            </a:fld>
            <a:endParaRPr lang="en-US" altLang="zh-CN">
              <a:latin typeface="Tahoma" panose="020B0604030504040204" pitchFamily="34" charset="0"/>
            </a:endParaRPr>
          </a:p>
        </p:txBody>
      </p:sp>
      <p:sp>
        <p:nvSpPr>
          <p:cNvPr id="104451" name="Rectangle 2">
            <a:extLst>
              <a:ext uri="{FF2B5EF4-FFF2-40B4-BE49-F238E27FC236}">
                <a16:creationId xmlns:a16="http://schemas.microsoft.com/office/drawing/2014/main" id="{0848C2F4-7C14-4694-987D-5B412E24B2E7}"/>
              </a:ext>
            </a:extLst>
          </p:cNvPr>
          <p:cNvSpPr>
            <a:spLocks noRot="1" noChangeArrowheads="1" noTextEdit="1"/>
          </p:cNvSpPr>
          <p:nvPr>
            <p:ph type="sldImg"/>
          </p:nvPr>
        </p:nvSpPr>
        <p:spPr>
          <a:ln/>
        </p:spPr>
      </p:sp>
      <p:sp>
        <p:nvSpPr>
          <p:cNvPr id="104452" name="Rectangle 3">
            <a:extLst>
              <a:ext uri="{FF2B5EF4-FFF2-40B4-BE49-F238E27FC236}">
                <a16:creationId xmlns:a16="http://schemas.microsoft.com/office/drawing/2014/main" id="{F0E96371-CBBF-4303-93B9-49EC2D57B5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1080648-F5CE-4537-9EBA-6F9FBE891A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006CD64-89D8-4A7C-BCBC-4C0E29398C96}" type="slidenum">
              <a:rPr lang="en-US" altLang="zh-CN">
                <a:latin typeface="Tahoma" panose="020B0604030504040204" pitchFamily="34" charset="0"/>
              </a:rPr>
              <a:pPr eaLnBrk="1" hangingPunct="1"/>
              <a:t>37</a:t>
            </a:fld>
            <a:endParaRPr lang="en-US" altLang="zh-CN">
              <a:latin typeface="Tahoma" panose="020B0604030504040204" pitchFamily="34" charset="0"/>
            </a:endParaRPr>
          </a:p>
        </p:txBody>
      </p:sp>
      <p:sp>
        <p:nvSpPr>
          <p:cNvPr id="105475" name="Rectangle 2">
            <a:extLst>
              <a:ext uri="{FF2B5EF4-FFF2-40B4-BE49-F238E27FC236}">
                <a16:creationId xmlns:a16="http://schemas.microsoft.com/office/drawing/2014/main" id="{E72BE45C-F458-4430-8B56-131C7528ED05}"/>
              </a:ext>
            </a:extLst>
          </p:cNvPr>
          <p:cNvSpPr>
            <a:spLocks noRot="1" noChangeArrowheads="1" noTextEdit="1"/>
          </p:cNvSpPr>
          <p:nvPr>
            <p:ph type="sldImg"/>
          </p:nvPr>
        </p:nvSpPr>
        <p:spPr>
          <a:ln/>
        </p:spPr>
      </p:sp>
      <p:sp>
        <p:nvSpPr>
          <p:cNvPr id="105476" name="Rectangle 3">
            <a:extLst>
              <a:ext uri="{FF2B5EF4-FFF2-40B4-BE49-F238E27FC236}">
                <a16:creationId xmlns:a16="http://schemas.microsoft.com/office/drawing/2014/main" id="{3302B3A3-1FA3-42A5-8DA5-C5B606979B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F8BB4AB7-09E5-4E3D-B8A4-26E4C2974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3569464-3ED1-42D4-9153-A2A024F6E574}" type="slidenum">
              <a:rPr lang="en-US" altLang="zh-CN">
                <a:latin typeface="Tahoma" panose="020B0604030504040204" pitchFamily="34" charset="0"/>
              </a:rPr>
              <a:pPr eaLnBrk="1" hangingPunct="1"/>
              <a:t>38</a:t>
            </a:fld>
            <a:endParaRPr lang="en-US" altLang="zh-CN">
              <a:latin typeface="Tahoma" panose="020B0604030504040204" pitchFamily="34" charset="0"/>
            </a:endParaRPr>
          </a:p>
        </p:txBody>
      </p:sp>
      <p:sp>
        <p:nvSpPr>
          <p:cNvPr id="106499" name="Rectangle 2">
            <a:extLst>
              <a:ext uri="{FF2B5EF4-FFF2-40B4-BE49-F238E27FC236}">
                <a16:creationId xmlns:a16="http://schemas.microsoft.com/office/drawing/2014/main" id="{8399A076-CAEC-4664-9116-17AE0342C46E}"/>
              </a:ext>
            </a:extLst>
          </p:cNvPr>
          <p:cNvSpPr>
            <a:spLocks noRot="1" noChangeArrowheads="1" noTextEdit="1"/>
          </p:cNvSpPr>
          <p:nvPr>
            <p:ph type="sldImg"/>
          </p:nvPr>
        </p:nvSpPr>
        <p:spPr>
          <a:ln/>
        </p:spPr>
      </p:sp>
      <p:sp>
        <p:nvSpPr>
          <p:cNvPr id="106500" name="Rectangle 3">
            <a:extLst>
              <a:ext uri="{FF2B5EF4-FFF2-40B4-BE49-F238E27FC236}">
                <a16:creationId xmlns:a16="http://schemas.microsoft.com/office/drawing/2014/main" id="{20752287-8E0C-43FC-BCDB-0FD68BF831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F51BCD54-EC07-4F0E-8D53-011C8E561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E2F7E173-4B3B-4BEC-B915-693D7DFFCD42}" type="slidenum">
              <a:rPr lang="en-US" altLang="zh-CN">
                <a:latin typeface="Tahoma" panose="020B0604030504040204" pitchFamily="34" charset="0"/>
              </a:rPr>
              <a:pPr eaLnBrk="1" hangingPunct="1"/>
              <a:t>39</a:t>
            </a:fld>
            <a:endParaRPr lang="en-US" altLang="zh-CN">
              <a:latin typeface="Tahoma" panose="020B0604030504040204" pitchFamily="34" charset="0"/>
            </a:endParaRPr>
          </a:p>
        </p:txBody>
      </p:sp>
      <p:sp>
        <p:nvSpPr>
          <p:cNvPr id="107523" name="Rectangle 2">
            <a:extLst>
              <a:ext uri="{FF2B5EF4-FFF2-40B4-BE49-F238E27FC236}">
                <a16:creationId xmlns:a16="http://schemas.microsoft.com/office/drawing/2014/main" id="{24EB1463-C8D3-449F-954B-53CC994709CE}"/>
              </a:ext>
            </a:extLst>
          </p:cNvPr>
          <p:cNvSpPr>
            <a:spLocks noRot="1" noChangeArrowheads="1" noTextEdit="1"/>
          </p:cNvSpPr>
          <p:nvPr>
            <p:ph type="sldImg"/>
          </p:nvPr>
        </p:nvSpPr>
        <p:spPr>
          <a:ln/>
        </p:spPr>
      </p:sp>
      <p:sp>
        <p:nvSpPr>
          <p:cNvPr id="107524" name="Rectangle 3">
            <a:extLst>
              <a:ext uri="{FF2B5EF4-FFF2-40B4-BE49-F238E27FC236}">
                <a16:creationId xmlns:a16="http://schemas.microsoft.com/office/drawing/2014/main" id="{349E4F21-687F-4883-AD2A-0AE50B167C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EDFD0A6E-FCC3-42AE-8ED1-9D4F3AFEB9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794DE0C-03CD-4458-A85F-B1F71CA1BC3E}" type="slidenum">
              <a:rPr lang="en-US" altLang="zh-CN">
                <a:latin typeface="Tahoma" panose="020B0604030504040204" pitchFamily="34" charset="0"/>
              </a:rPr>
              <a:pPr eaLnBrk="1" hangingPunct="1"/>
              <a:t>40</a:t>
            </a:fld>
            <a:endParaRPr lang="en-US" altLang="zh-CN">
              <a:latin typeface="Tahoma" panose="020B0604030504040204" pitchFamily="34" charset="0"/>
            </a:endParaRPr>
          </a:p>
        </p:txBody>
      </p:sp>
      <p:sp>
        <p:nvSpPr>
          <p:cNvPr id="108547" name="Rectangle 2">
            <a:extLst>
              <a:ext uri="{FF2B5EF4-FFF2-40B4-BE49-F238E27FC236}">
                <a16:creationId xmlns:a16="http://schemas.microsoft.com/office/drawing/2014/main" id="{61D325B2-8477-4DB6-97B4-8DEE7E894F39}"/>
              </a:ext>
            </a:extLst>
          </p:cNvPr>
          <p:cNvSpPr>
            <a:spLocks noRot="1" noChangeArrowheads="1" noTextEdit="1"/>
          </p:cNvSpPr>
          <p:nvPr>
            <p:ph type="sldImg"/>
          </p:nvPr>
        </p:nvSpPr>
        <p:spPr>
          <a:ln/>
        </p:spPr>
      </p:sp>
      <p:sp>
        <p:nvSpPr>
          <p:cNvPr id="108548" name="Rectangle 3">
            <a:extLst>
              <a:ext uri="{FF2B5EF4-FFF2-40B4-BE49-F238E27FC236}">
                <a16:creationId xmlns:a16="http://schemas.microsoft.com/office/drawing/2014/main" id="{5DA60899-E131-4DE8-A0B9-FE604E23AA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A97F3BFC-E819-4C37-9A7A-76521C6096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397C7E0-EC34-4918-B26B-91E62B30AD53}" type="slidenum">
              <a:rPr lang="zh-CN" altLang="en-US">
                <a:latin typeface="Tahoma" panose="020B0604030504040204" pitchFamily="34" charset="0"/>
              </a:rPr>
              <a:pPr eaLnBrk="1" hangingPunct="1"/>
              <a:t>4</a:t>
            </a:fld>
            <a:endParaRPr lang="en-US" altLang="zh-CN">
              <a:latin typeface="Tahoma" panose="020B0604030504040204" pitchFamily="34" charset="0"/>
            </a:endParaRPr>
          </a:p>
        </p:txBody>
      </p:sp>
      <p:sp>
        <p:nvSpPr>
          <p:cNvPr id="72707" name="Rectangle 2">
            <a:extLst>
              <a:ext uri="{FF2B5EF4-FFF2-40B4-BE49-F238E27FC236}">
                <a16:creationId xmlns:a16="http://schemas.microsoft.com/office/drawing/2014/main" id="{27E25E3C-6D4C-4D97-9EFC-BA6D5C67AE51}"/>
              </a:ext>
            </a:extLst>
          </p:cNvPr>
          <p:cNvSpPr>
            <a:spLocks noChangeArrowheads="1" noTextEdit="1"/>
          </p:cNvSpPr>
          <p:nvPr>
            <p:ph type="sldImg"/>
          </p:nvPr>
        </p:nvSpPr>
        <p:spPr>
          <a:ln/>
        </p:spPr>
      </p:sp>
      <p:sp>
        <p:nvSpPr>
          <p:cNvPr id="72708" name="Rectangle 3">
            <a:extLst>
              <a:ext uri="{FF2B5EF4-FFF2-40B4-BE49-F238E27FC236}">
                <a16:creationId xmlns:a16="http://schemas.microsoft.com/office/drawing/2014/main" id="{04E0E317-2506-4B99-B058-1E6969996F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2C10BB5E-05A5-463F-9916-7A2638B24A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B4FFB25-A8F2-47A4-B6D5-785605DC340D}" type="slidenum">
              <a:rPr lang="en-US" altLang="zh-CN">
                <a:latin typeface="Tahoma" panose="020B0604030504040204" pitchFamily="34" charset="0"/>
              </a:rPr>
              <a:pPr eaLnBrk="1" hangingPunct="1"/>
              <a:t>41</a:t>
            </a:fld>
            <a:endParaRPr lang="en-US" altLang="zh-CN">
              <a:latin typeface="Tahoma" panose="020B0604030504040204" pitchFamily="34" charset="0"/>
            </a:endParaRPr>
          </a:p>
        </p:txBody>
      </p:sp>
      <p:sp>
        <p:nvSpPr>
          <p:cNvPr id="109571" name="Rectangle 2">
            <a:extLst>
              <a:ext uri="{FF2B5EF4-FFF2-40B4-BE49-F238E27FC236}">
                <a16:creationId xmlns:a16="http://schemas.microsoft.com/office/drawing/2014/main" id="{297A8F4E-BCD4-44D8-8668-AC67B48C3117}"/>
              </a:ext>
            </a:extLst>
          </p:cNvPr>
          <p:cNvSpPr>
            <a:spLocks noRot="1" noChangeArrowheads="1" noTextEdit="1"/>
          </p:cNvSpPr>
          <p:nvPr>
            <p:ph type="sldImg"/>
          </p:nvPr>
        </p:nvSpPr>
        <p:spPr>
          <a:ln/>
        </p:spPr>
      </p:sp>
      <p:sp>
        <p:nvSpPr>
          <p:cNvPr id="109572" name="Rectangle 3">
            <a:extLst>
              <a:ext uri="{FF2B5EF4-FFF2-40B4-BE49-F238E27FC236}">
                <a16:creationId xmlns:a16="http://schemas.microsoft.com/office/drawing/2014/main" id="{F01B59B5-D507-49A8-AA39-176A15AD5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FE222CFE-00C5-4001-A390-B1F1EA4FAF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CCCC022B-1AEB-4657-8C21-1E01E2E4EE48}" type="slidenum">
              <a:rPr lang="en-US" altLang="zh-CN">
                <a:latin typeface="Tahoma" panose="020B0604030504040204" pitchFamily="34" charset="0"/>
              </a:rPr>
              <a:pPr eaLnBrk="1" hangingPunct="1"/>
              <a:t>42</a:t>
            </a:fld>
            <a:endParaRPr lang="en-US" altLang="zh-CN">
              <a:latin typeface="Tahoma" panose="020B0604030504040204" pitchFamily="34" charset="0"/>
            </a:endParaRPr>
          </a:p>
        </p:txBody>
      </p:sp>
      <p:sp>
        <p:nvSpPr>
          <p:cNvPr id="110595" name="Rectangle 2">
            <a:extLst>
              <a:ext uri="{FF2B5EF4-FFF2-40B4-BE49-F238E27FC236}">
                <a16:creationId xmlns:a16="http://schemas.microsoft.com/office/drawing/2014/main" id="{839A76EF-687F-4D39-84B4-A3168CA74B4E}"/>
              </a:ext>
            </a:extLst>
          </p:cNvPr>
          <p:cNvSpPr>
            <a:spLocks noRot="1" noChangeArrowheads="1" noTextEdit="1"/>
          </p:cNvSpPr>
          <p:nvPr>
            <p:ph type="sldImg"/>
          </p:nvPr>
        </p:nvSpPr>
        <p:spPr>
          <a:ln/>
        </p:spPr>
      </p:sp>
      <p:sp>
        <p:nvSpPr>
          <p:cNvPr id="110596" name="Rectangle 3">
            <a:extLst>
              <a:ext uri="{FF2B5EF4-FFF2-40B4-BE49-F238E27FC236}">
                <a16:creationId xmlns:a16="http://schemas.microsoft.com/office/drawing/2014/main" id="{A35C98ED-12AC-4166-A7BD-82C699BEA9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312B9FA-8BCA-4307-A9EF-29182D2802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64DBCC7-1CA3-4702-8832-03739F64A9FF}" type="slidenum">
              <a:rPr lang="en-US" altLang="zh-CN">
                <a:latin typeface="Tahoma" panose="020B0604030504040204" pitchFamily="34" charset="0"/>
              </a:rPr>
              <a:pPr eaLnBrk="1" hangingPunct="1"/>
              <a:t>43</a:t>
            </a:fld>
            <a:endParaRPr lang="en-US" altLang="zh-CN">
              <a:latin typeface="Tahoma" panose="020B0604030504040204" pitchFamily="34" charset="0"/>
            </a:endParaRPr>
          </a:p>
        </p:txBody>
      </p:sp>
      <p:sp>
        <p:nvSpPr>
          <p:cNvPr id="111619" name="Rectangle 2">
            <a:extLst>
              <a:ext uri="{FF2B5EF4-FFF2-40B4-BE49-F238E27FC236}">
                <a16:creationId xmlns:a16="http://schemas.microsoft.com/office/drawing/2014/main" id="{7A60BD21-8C4A-4BCA-89A0-5310E2E199E8}"/>
              </a:ext>
            </a:extLst>
          </p:cNvPr>
          <p:cNvSpPr>
            <a:spLocks noRot="1" noChangeArrowheads="1" noTextEdit="1"/>
          </p:cNvSpPr>
          <p:nvPr>
            <p:ph type="sldImg"/>
          </p:nvPr>
        </p:nvSpPr>
        <p:spPr>
          <a:ln/>
        </p:spPr>
      </p:sp>
      <p:sp>
        <p:nvSpPr>
          <p:cNvPr id="111620" name="Rectangle 3">
            <a:extLst>
              <a:ext uri="{FF2B5EF4-FFF2-40B4-BE49-F238E27FC236}">
                <a16:creationId xmlns:a16="http://schemas.microsoft.com/office/drawing/2014/main" id="{3DC8D52A-09D6-46B6-9E0D-9E441B39DB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14E39B91-E2FD-4BA9-9D87-5627D97210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449871EC-8D15-45EE-AA7B-73E20C7FB706}" type="slidenum">
              <a:rPr lang="en-US" altLang="zh-CN">
                <a:latin typeface="Tahoma" panose="020B0604030504040204" pitchFamily="34" charset="0"/>
              </a:rPr>
              <a:pPr eaLnBrk="1" hangingPunct="1"/>
              <a:t>44</a:t>
            </a:fld>
            <a:endParaRPr lang="en-US" altLang="zh-CN">
              <a:latin typeface="Tahoma" panose="020B0604030504040204" pitchFamily="34" charset="0"/>
            </a:endParaRPr>
          </a:p>
        </p:txBody>
      </p:sp>
      <p:sp>
        <p:nvSpPr>
          <p:cNvPr id="112643" name="Rectangle 2">
            <a:extLst>
              <a:ext uri="{FF2B5EF4-FFF2-40B4-BE49-F238E27FC236}">
                <a16:creationId xmlns:a16="http://schemas.microsoft.com/office/drawing/2014/main" id="{478755C2-6146-47D5-AAC7-5C1A8F067E34}"/>
              </a:ext>
            </a:extLst>
          </p:cNvPr>
          <p:cNvSpPr>
            <a:spLocks noRot="1" noChangeArrowheads="1" noTextEdit="1"/>
          </p:cNvSpPr>
          <p:nvPr>
            <p:ph type="sldImg"/>
          </p:nvPr>
        </p:nvSpPr>
        <p:spPr>
          <a:ln/>
        </p:spPr>
      </p:sp>
      <p:sp>
        <p:nvSpPr>
          <p:cNvPr id="112644" name="Rectangle 3">
            <a:extLst>
              <a:ext uri="{FF2B5EF4-FFF2-40B4-BE49-F238E27FC236}">
                <a16:creationId xmlns:a16="http://schemas.microsoft.com/office/drawing/2014/main" id="{086D4832-59B7-40D6-AA66-915863C4B3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8935DF95-B0FB-4B3C-87F8-236383AD28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7CC8BD7D-A820-42E0-A0BA-72DA5EF54790}" type="slidenum">
              <a:rPr lang="en-US" altLang="zh-CN">
                <a:latin typeface="Tahoma" panose="020B0604030504040204" pitchFamily="34" charset="0"/>
              </a:rPr>
              <a:pPr eaLnBrk="1" hangingPunct="1"/>
              <a:t>45</a:t>
            </a:fld>
            <a:endParaRPr lang="en-US" altLang="zh-CN">
              <a:latin typeface="Tahoma" panose="020B0604030504040204" pitchFamily="34" charset="0"/>
            </a:endParaRPr>
          </a:p>
        </p:txBody>
      </p:sp>
      <p:sp>
        <p:nvSpPr>
          <p:cNvPr id="113667" name="Rectangle 2">
            <a:extLst>
              <a:ext uri="{FF2B5EF4-FFF2-40B4-BE49-F238E27FC236}">
                <a16:creationId xmlns:a16="http://schemas.microsoft.com/office/drawing/2014/main" id="{3E831F91-6846-4815-B03B-BFED32198D03}"/>
              </a:ext>
            </a:extLst>
          </p:cNvPr>
          <p:cNvSpPr>
            <a:spLocks noRot="1" noChangeArrowheads="1" noTextEdit="1"/>
          </p:cNvSpPr>
          <p:nvPr>
            <p:ph type="sldImg"/>
          </p:nvPr>
        </p:nvSpPr>
        <p:spPr>
          <a:ln/>
        </p:spPr>
      </p:sp>
      <p:sp>
        <p:nvSpPr>
          <p:cNvPr id="113668" name="Rectangle 3">
            <a:extLst>
              <a:ext uri="{FF2B5EF4-FFF2-40B4-BE49-F238E27FC236}">
                <a16:creationId xmlns:a16="http://schemas.microsoft.com/office/drawing/2014/main" id="{5BDC1295-112C-4DF6-A6EF-D29286C6D5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50E475F-124A-415D-9E35-7E61B4AF3E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D797A70-E227-483D-A0B3-D0F4697CD7A1}" type="slidenum">
              <a:rPr lang="zh-CN" altLang="en-US">
                <a:latin typeface="Tahoma" panose="020B0604030504040204" pitchFamily="34" charset="0"/>
              </a:rPr>
              <a:pPr eaLnBrk="1" hangingPunct="1"/>
              <a:t>46</a:t>
            </a:fld>
            <a:endParaRPr lang="en-US" altLang="zh-CN">
              <a:latin typeface="Tahoma" panose="020B0604030504040204" pitchFamily="34" charset="0"/>
            </a:endParaRPr>
          </a:p>
        </p:txBody>
      </p:sp>
      <p:sp>
        <p:nvSpPr>
          <p:cNvPr id="114691" name="Rectangle 2">
            <a:extLst>
              <a:ext uri="{FF2B5EF4-FFF2-40B4-BE49-F238E27FC236}">
                <a16:creationId xmlns:a16="http://schemas.microsoft.com/office/drawing/2014/main" id="{C1C84E75-AE79-420E-9C30-A3F656748CC1}"/>
              </a:ext>
            </a:extLst>
          </p:cNvPr>
          <p:cNvSpPr>
            <a:spLocks noChangeArrowheads="1" noTextEdit="1"/>
          </p:cNvSpPr>
          <p:nvPr>
            <p:ph type="sldImg"/>
          </p:nvPr>
        </p:nvSpPr>
        <p:spPr>
          <a:ln/>
        </p:spPr>
      </p:sp>
      <p:sp>
        <p:nvSpPr>
          <p:cNvPr id="114692" name="Rectangle 3">
            <a:extLst>
              <a:ext uri="{FF2B5EF4-FFF2-40B4-BE49-F238E27FC236}">
                <a16:creationId xmlns:a16="http://schemas.microsoft.com/office/drawing/2014/main" id="{64988F16-70AA-4F0A-99D4-756E53F7A8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69579218-6847-4989-B7C0-841ED9BC18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F830F3B-C4D1-4A01-9BC0-A65AD8496300}" type="slidenum">
              <a:rPr lang="zh-CN" altLang="en-US">
                <a:latin typeface="Tahoma" panose="020B0604030504040204" pitchFamily="34" charset="0"/>
              </a:rPr>
              <a:pPr eaLnBrk="1" hangingPunct="1"/>
              <a:t>47</a:t>
            </a:fld>
            <a:endParaRPr lang="en-US" altLang="zh-CN">
              <a:latin typeface="Tahoma" panose="020B0604030504040204" pitchFamily="34" charset="0"/>
            </a:endParaRPr>
          </a:p>
        </p:txBody>
      </p:sp>
      <p:sp>
        <p:nvSpPr>
          <p:cNvPr id="115715" name="Rectangle 2">
            <a:extLst>
              <a:ext uri="{FF2B5EF4-FFF2-40B4-BE49-F238E27FC236}">
                <a16:creationId xmlns:a16="http://schemas.microsoft.com/office/drawing/2014/main" id="{90ED0CD5-F4CD-49FC-8FF4-090249B50D8C}"/>
              </a:ext>
            </a:extLst>
          </p:cNvPr>
          <p:cNvSpPr>
            <a:spLocks noChangeArrowheads="1" noTextEdit="1"/>
          </p:cNvSpPr>
          <p:nvPr>
            <p:ph type="sldImg"/>
          </p:nvPr>
        </p:nvSpPr>
        <p:spPr>
          <a:ln/>
        </p:spPr>
      </p:sp>
      <p:sp>
        <p:nvSpPr>
          <p:cNvPr id="115716" name="Rectangle 3">
            <a:extLst>
              <a:ext uri="{FF2B5EF4-FFF2-40B4-BE49-F238E27FC236}">
                <a16:creationId xmlns:a16="http://schemas.microsoft.com/office/drawing/2014/main" id="{E5B55CFF-1C35-4660-82A3-563241DAA4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F01C5BF1-190B-44EE-89E2-A2E3FB462C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68A85CB3-56E5-43F1-9AFB-14E4E074AFC2}" type="slidenum">
              <a:rPr lang="zh-CN" altLang="en-US">
                <a:latin typeface="Tahoma" panose="020B0604030504040204" pitchFamily="34" charset="0"/>
              </a:rPr>
              <a:pPr eaLnBrk="1" hangingPunct="1"/>
              <a:t>48</a:t>
            </a:fld>
            <a:endParaRPr lang="en-US" altLang="zh-CN">
              <a:latin typeface="Tahoma" panose="020B0604030504040204" pitchFamily="34" charset="0"/>
            </a:endParaRPr>
          </a:p>
        </p:txBody>
      </p:sp>
      <p:sp>
        <p:nvSpPr>
          <p:cNvPr id="116739" name="Rectangle 2">
            <a:extLst>
              <a:ext uri="{FF2B5EF4-FFF2-40B4-BE49-F238E27FC236}">
                <a16:creationId xmlns:a16="http://schemas.microsoft.com/office/drawing/2014/main" id="{BADF034A-33EF-430A-9819-6ECCD65AB198}"/>
              </a:ext>
            </a:extLst>
          </p:cNvPr>
          <p:cNvSpPr>
            <a:spLocks noChangeArrowheads="1" noTextEdit="1"/>
          </p:cNvSpPr>
          <p:nvPr>
            <p:ph type="sldImg"/>
          </p:nvPr>
        </p:nvSpPr>
        <p:spPr>
          <a:ln/>
        </p:spPr>
      </p:sp>
      <p:sp>
        <p:nvSpPr>
          <p:cNvPr id="116740" name="Rectangle 3">
            <a:extLst>
              <a:ext uri="{FF2B5EF4-FFF2-40B4-BE49-F238E27FC236}">
                <a16:creationId xmlns:a16="http://schemas.microsoft.com/office/drawing/2014/main" id="{FC4134B1-05EF-4BDA-85CF-5E09CFE4F9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4CEC5CE3-CF53-4EF5-AC64-32C457ED05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8E91BB-B89C-483E-8D59-4B163A9936E5}" type="slidenum">
              <a:rPr lang="zh-CN" altLang="en-US">
                <a:latin typeface="Tahoma" panose="020B0604030504040204" pitchFamily="34" charset="0"/>
              </a:rPr>
              <a:pPr eaLnBrk="1" hangingPunct="1"/>
              <a:t>49</a:t>
            </a:fld>
            <a:endParaRPr lang="en-US" altLang="zh-CN">
              <a:latin typeface="Tahoma" panose="020B0604030504040204" pitchFamily="34" charset="0"/>
            </a:endParaRPr>
          </a:p>
        </p:txBody>
      </p:sp>
      <p:sp>
        <p:nvSpPr>
          <p:cNvPr id="117763" name="Rectangle 2">
            <a:extLst>
              <a:ext uri="{FF2B5EF4-FFF2-40B4-BE49-F238E27FC236}">
                <a16:creationId xmlns:a16="http://schemas.microsoft.com/office/drawing/2014/main" id="{C7A9E1F3-FBAD-40E5-9EDC-4AB32D435B27}"/>
              </a:ext>
            </a:extLst>
          </p:cNvPr>
          <p:cNvSpPr>
            <a:spLocks noChangeArrowheads="1" noTextEdit="1"/>
          </p:cNvSpPr>
          <p:nvPr>
            <p:ph type="sldImg"/>
          </p:nvPr>
        </p:nvSpPr>
        <p:spPr>
          <a:ln/>
        </p:spPr>
      </p:sp>
      <p:sp>
        <p:nvSpPr>
          <p:cNvPr id="117764" name="Rectangle 3">
            <a:extLst>
              <a:ext uri="{FF2B5EF4-FFF2-40B4-BE49-F238E27FC236}">
                <a16:creationId xmlns:a16="http://schemas.microsoft.com/office/drawing/2014/main" id="{EBE65A16-8FAB-4F32-B61F-DEBF0D52EC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4C86A33B-E49A-401A-8EF7-9A8C019086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F1DD99D-702F-436A-B7F8-BEEC571F875B}" type="slidenum">
              <a:rPr lang="zh-CN" altLang="en-US">
                <a:latin typeface="Tahoma" panose="020B0604030504040204" pitchFamily="34" charset="0"/>
              </a:rPr>
              <a:pPr eaLnBrk="1" hangingPunct="1"/>
              <a:t>50</a:t>
            </a:fld>
            <a:endParaRPr lang="en-US" altLang="zh-CN">
              <a:latin typeface="Tahoma" panose="020B0604030504040204" pitchFamily="34" charset="0"/>
            </a:endParaRPr>
          </a:p>
        </p:txBody>
      </p:sp>
      <p:sp>
        <p:nvSpPr>
          <p:cNvPr id="118787" name="Rectangle 2">
            <a:extLst>
              <a:ext uri="{FF2B5EF4-FFF2-40B4-BE49-F238E27FC236}">
                <a16:creationId xmlns:a16="http://schemas.microsoft.com/office/drawing/2014/main" id="{7F657509-B075-4873-A7EC-63249EE42076}"/>
              </a:ext>
            </a:extLst>
          </p:cNvPr>
          <p:cNvSpPr>
            <a:spLocks noChangeArrowheads="1" noTextEdit="1"/>
          </p:cNvSpPr>
          <p:nvPr>
            <p:ph type="sldImg"/>
          </p:nvPr>
        </p:nvSpPr>
        <p:spPr>
          <a:solidFill>
            <a:srgbClr val="FFFFFF"/>
          </a:solidFill>
          <a:ln/>
        </p:spPr>
      </p:sp>
      <p:sp>
        <p:nvSpPr>
          <p:cNvPr id="118788" name="Rectangle 3">
            <a:extLst>
              <a:ext uri="{FF2B5EF4-FFF2-40B4-BE49-F238E27FC236}">
                <a16:creationId xmlns:a16="http://schemas.microsoft.com/office/drawing/2014/main" id="{35BE2284-072F-4F78-8554-6106A2364C6D}"/>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88E6E3EF-8998-4EAB-893D-B819F56AE0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FD59F713-CB06-4D79-9F7D-CF9BA2E64577}" type="slidenum">
              <a:rPr lang="zh-CN" altLang="en-US">
                <a:latin typeface="Tahoma" panose="020B0604030504040204" pitchFamily="34" charset="0"/>
              </a:rPr>
              <a:pPr eaLnBrk="1" hangingPunct="1"/>
              <a:t>5</a:t>
            </a:fld>
            <a:endParaRPr lang="en-US" altLang="zh-CN">
              <a:latin typeface="Tahoma" panose="020B0604030504040204" pitchFamily="34" charset="0"/>
            </a:endParaRPr>
          </a:p>
        </p:txBody>
      </p:sp>
      <p:sp>
        <p:nvSpPr>
          <p:cNvPr id="73731" name="Rectangle 2">
            <a:extLst>
              <a:ext uri="{FF2B5EF4-FFF2-40B4-BE49-F238E27FC236}">
                <a16:creationId xmlns:a16="http://schemas.microsoft.com/office/drawing/2014/main" id="{09A2E64D-3C59-4B35-AB24-2802385AE979}"/>
              </a:ext>
            </a:extLst>
          </p:cNvPr>
          <p:cNvSpPr>
            <a:spLocks noChangeArrowheads="1" noTextEdit="1"/>
          </p:cNvSpPr>
          <p:nvPr>
            <p:ph type="sldImg"/>
          </p:nvPr>
        </p:nvSpPr>
        <p:spPr>
          <a:ln/>
        </p:spPr>
      </p:sp>
      <p:sp>
        <p:nvSpPr>
          <p:cNvPr id="73732" name="Rectangle 3">
            <a:extLst>
              <a:ext uri="{FF2B5EF4-FFF2-40B4-BE49-F238E27FC236}">
                <a16:creationId xmlns:a16="http://schemas.microsoft.com/office/drawing/2014/main" id="{3D594A00-6AE9-42C6-85B8-A6C39B1E9F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0288C7AA-9040-49BA-80C2-7DAF02CD35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AB4AA3BC-4297-4226-AD5D-7086CC98B9A1}" type="slidenum">
              <a:rPr lang="zh-CN" altLang="en-US">
                <a:latin typeface="Tahoma" panose="020B0604030504040204" pitchFamily="34" charset="0"/>
              </a:rPr>
              <a:pPr eaLnBrk="1" hangingPunct="1"/>
              <a:t>51</a:t>
            </a:fld>
            <a:endParaRPr lang="en-US" altLang="zh-CN">
              <a:latin typeface="Tahoma" panose="020B0604030504040204" pitchFamily="34" charset="0"/>
            </a:endParaRPr>
          </a:p>
        </p:txBody>
      </p:sp>
      <p:sp>
        <p:nvSpPr>
          <p:cNvPr id="119811" name="Rectangle 2">
            <a:extLst>
              <a:ext uri="{FF2B5EF4-FFF2-40B4-BE49-F238E27FC236}">
                <a16:creationId xmlns:a16="http://schemas.microsoft.com/office/drawing/2014/main" id="{FF6DD2AD-37EC-484C-8A7D-D910E3F2A264}"/>
              </a:ext>
            </a:extLst>
          </p:cNvPr>
          <p:cNvSpPr>
            <a:spLocks noChangeArrowheads="1" noTextEdit="1"/>
          </p:cNvSpPr>
          <p:nvPr>
            <p:ph type="sldImg"/>
          </p:nvPr>
        </p:nvSpPr>
        <p:spPr>
          <a:ln/>
        </p:spPr>
      </p:sp>
      <p:sp>
        <p:nvSpPr>
          <p:cNvPr id="119812" name="Rectangle 3">
            <a:extLst>
              <a:ext uri="{FF2B5EF4-FFF2-40B4-BE49-F238E27FC236}">
                <a16:creationId xmlns:a16="http://schemas.microsoft.com/office/drawing/2014/main" id="{2F05F2EB-13C2-4305-83E2-29D21C86CE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98971BCE-3AA4-4ABC-96EC-660209F7D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DCF04BB-E4F1-4BDE-B908-B8EA600353FD}" type="slidenum">
              <a:rPr lang="zh-CN" altLang="en-US">
                <a:latin typeface="Tahoma" panose="020B0604030504040204" pitchFamily="34" charset="0"/>
              </a:rPr>
              <a:pPr eaLnBrk="1" hangingPunct="1"/>
              <a:t>52</a:t>
            </a:fld>
            <a:endParaRPr lang="en-US" altLang="zh-CN">
              <a:latin typeface="Tahoma" panose="020B0604030504040204" pitchFamily="34" charset="0"/>
            </a:endParaRPr>
          </a:p>
        </p:txBody>
      </p:sp>
      <p:sp>
        <p:nvSpPr>
          <p:cNvPr id="120835" name="Rectangle 2">
            <a:extLst>
              <a:ext uri="{FF2B5EF4-FFF2-40B4-BE49-F238E27FC236}">
                <a16:creationId xmlns:a16="http://schemas.microsoft.com/office/drawing/2014/main" id="{DAA95EFC-F5BD-477D-8352-4A015654A4B2}"/>
              </a:ext>
            </a:extLst>
          </p:cNvPr>
          <p:cNvSpPr>
            <a:spLocks noChangeAspect="1" noChangeArrowheads="1" noTextEdit="1"/>
          </p:cNvSpPr>
          <p:nvPr>
            <p:ph type="sldImg"/>
          </p:nvPr>
        </p:nvSpPr>
        <p:spPr>
          <a:xfrm>
            <a:off x="841375" y="241300"/>
            <a:ext cx="5232400" cy="3924300"/>
          </a:xfrm>
          <a:ln/>
        </p:spPr>
      </p:sp>
      <p:sp>
        <p:nvSpPr>
          <p:cNvPr id="120836" name="Rectangle 3">
            <a:extLst>
              <a:ext uri="{FF2B5EF4-FFF2-40B4-BE49-F238E27FC236}">
                <a16:creationId xmlns:a16="http://schemas.microsoft.com/office/drawing/2014/main" id="{F27295D3-7681-4AD2-BBB5-3F507A38ECF0}"/>
              </a:ext>
            </a:extLst>
          </p:cNvPr>
          <p:cNvSpPr>
            <a:spLocks noChangeArrowheads="1"/>
          </p:cNvSpPr>
          <p:nvPr>
            <p:ph type="body" idx="1"/>
          </p:nvPr>
        </p:nvSpPr>
        <p:spPr>
          <a:xfrm>
            <a:off x="396875" y="4305300"/>
            <a:ext cx="5988050" cy="4183063"/>
          </a:xfrm>
          <a:solidFill>
            <a:srgbClr val="FFFFFF"/>
          </a:solidFill>
          <a:ln>
            <a:solidFill>
              <a:srgbClr val="000000"/>
            </a:solidFill>
          </a:ln>
        </p:spPr>
        <p:txBody>
          <a:bodyPr lIns="89939" tIns="44969" rIns="89939" bIns="44969"/>
          <a:lstStyle/>
          <a:p>
            <a:pPr eaLnBrk="1" hangingPunct="1">
              <a:lnSpc>
                <a:spcPct val="70000"/>
              </a:lnSpc>
            </a:pPr>
            <a:r>
              <a:rPr lang="en-US" altLang="zh-CN" sz="1000">
                <a:latin typeface="Arial" panose="020B0604020202020204" pitchFamily="34" charset="0"/>
              </a:rPr>
              <a:t>Because many private networks exist alongside public nets, grabbing "just any address" is strongly discouraged. RFC 1918 sets aside three blocks of IP addresses (i.e., a Class A, a Class B, and a Class C range) for private, internal use. Addresses in this range will not be routed on the Internet backbone . Internet routers immediately discard private addresses.</a:t>
            </a:r>
            <a:br>
              <a:rPr lang="en-US" altLang="zh-CN" sz="1000">
                <a:latin typeface="Arial" panose="020B0604020202020204" pitchFamily="34" charset="0"/>
              </a:rPr>
            </a:br>
            <a:r>
              <a:rPr lang="en-US" altLang="zh-CN" sz="1000">
                <a:latin typeface="Arial" panose="020B0604020202020204" pitchFamily="34" charset="0"/>
              </a:rPr>
              <a:t>When using private addresses on a network that is connected to the Internet, you should filter packets and routing updates to avoid "leaking" any RFC 1918 addresses between autonomous systems. For example, if both you and your provider use addresses from the 192.168.0.0 /16 block, your routers could get confused if confronted with updates from both systems. </a:t>
            </a:r>
          </a:p>
          <a:p>
            <a:pPr eaLnBrk="1" hangingPunct="1">
              <a:lnSpc>
                <a:spcPct val="70000"/>
              </a:lnSpc>
            </a:pPr>
            <a:endParaRPr lang="en-US" altLang="zh-CN" sz="1000">
              <a:latin typeface="Arial" panose="020B0604020202020204" pitchFamily="34" charset="0"/>
            </a:endParaRPr>
          </a:p>
          <a:p>
            <a:pPr eaLnBrk="1" hangingPunct="1">
              <a:lnSpc>
                <a:spcPct val="70000"/>
              </a:lnSpc>
            </a:pPr>
            <a:r>
              <a:rPr lang="en-US" altLang="zh-CN" sz="1000">
                <a:latin typeface="Arial" panose="020B0604020202020204" pitchFamily="34" charset="0"/>
              </a:rPr>
              <a:t>NAT is the process of swapping one address for another in the IP packet header. In practice, NAT is used to allow hosts that are privately addressed (using RFC 1918 addresses) to access the Internet.</a:t>
            </a:r>
            <a:br>
              <a:rPr lang="en-US" altLang="zh-CN" sz="1000">
                <a:latin typeface="Arial" panose="020B0604020202020204" pitchFamily="34" charset="0"/>
              </a:rPr>
            </a:br>
            <a:endParaRPr lang="en-US" altLang="zh-CN" sz="1000">
              <a:latin typeface="Arial" panose="020B0604020202020204" pitchFamily="34" charset="0"/>
            </a:endParaRPr>
          </a:p>
          <a:p>
            <a:pPr eaLnBrk="1" hangingPunct="1">
              <a:lnSpc>
                <a:spcPct val="70000"/>
              </a:lnSpc>
            </a:pPr>
            <a:r>
              <a:rPr lang="en-US" altLang="zh-CN" sz="1000">
                <a:latin typeface="Arial" panose="020B0604020202020204" pitchFamily="34" charset="0"/>
              </a:rPr>
              <a:t>When a host inside the private domain wants to transmit to a host on the outside world, it forwards the packet to the NAT-enabled device. The NAT process then looks inside the IP header and, if appropriate, replaces the inside IP address with a globally unique IP address. When an outside host sends a response, the NAT process receives it, checks the current table of network address translations, and replaces the destination address with the original inside source. NAT translations can occur dynamically or statically and can be used for a variety of purposes.</a:t>
            </a:r>
            <a:br>
              <a:rPr lang="en-US" altLang="zh-CN" sz="1000">
                <a:latin typeface="Arial" panose="020B0604020202020204" pitchFamily="34" charset="0"/>
              </a:rPr>
            </a:br>
            <a:br>
              <a:rPr lang="en-US" altLang="zh-CN" sz="1000">
                <a:latin typeface="Arial" panose="020B0604020202020204" pitchFamily="34" charset="0"/>
              </a:rPr>
            </a:br>
            <a:r>
              <a:rPr lang="en-US" altLang="zh-CN" sz="1000" b="1">
                <a:latin typeface="Arial" panose="020B0604020202020204" pitchFamily="34" charset="0"/>
              </a:rPr>
              <a:t>The most powerful feature of NAT</a:t>
            </a:r>
            <a:r>
              <a:rPr lang="en-US" altLang="zh-CN" sz="1000">
                <a:latin typeface="Arial" panose="020B0604020202020204" pitchFamily="34" charset="0"/>
              </a:rPr>
              <a:t> routers is their capability to use port address translation (PAT), which allows multiple inside addresses to map to the same global address. This is sometimes called a "many-to-one" NAT.  This procedure allows for many user inside of the private network to share one single external IP address. When using PAT the NAT router keeps track of the different conversations by mapping TCP and UDP port numbers.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FEB5E81D-BAC0-4246-AB94-E49D54AA9E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858DB29-F360-4BE2-B8A0-9C516683FB1F}" type="slidenum">
              <a:rPr lang="zh-CN" altLang="en-US">
                <a:latin typeface="Tahoma" panose="020B0604030504040204" pitchFamily="34" charset="0"/>
              </a:rPr>
              <a:pPr eaLnBrk="1" hangingPunct="1"/>
              <a:t>53</a:t>
            </a:fld>
            <a:endParaRPr lang="en-US" altLang="zh-CN">
              <a:latin typeface="Tahoma" panose="020B0604030504040204" pitchFamily="34" charset="0"/>
            </a:endParaRPr>
          </a:p>
        </p:txBody>
      </p:sp>
      <p:sp>
        <p:nvSpPr>
          <p:cNvPr id="121859" name="Rectangle 2">
            <a:extLst>
              <a:ext uri="{FF2B5EF4-FFF2-40B4-BE49-F238E27FC236}">
                <a16:creationId xmlns:a16="http://schemas.microsoft.com/office/drawing/2014/main" id="{B3C8BCAD-CB9E-452D-8872-EBF58EECDE49}"/>
              </a:ext>
            </a:extLst>
          </p:cNvPr>
          <p:cNvSpPr>
            <a:spLocks noChangeArrowheads="1" noTextEdit="1"/>
          </p:cNvSpPr>
          <p:nvPr>
            <p:ph type="sldImg"/>
          </p:nvPr>
        </p:nvSpPr>
        <p:spPr>
          <a:ln/>
        </p:spPr>
      </p:sp>
      <p:sp>
        <p:nvSpPr>
          <p:cNvPr id="121860" name="Rectangle 3">
            <a:extLst>
              <a:ext uri="{FF2B5EF4-FFF2-40B4-BE49-F238E27FC236}">
                <a16:creationId xmlns:a16="http://schemas.microsoft.com/office/drawing/2014/main" id="{0AFB5B75-F109-4244-A95C-638718181A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80171C9E-0F0D-4201-99D5-5269695D1A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398AA27-5D03-4191-A0FB-04C29E0D3C5F}" type="slidenum">
              <a:rPr lang="zh-CN" altLang="en-US">
                <a:latin typeface="Tahoma" panose="020B0604030504040204" pitchFamily="34" charset="0"/>
              </a:rPr>
              <a:pPr eaLnBrk="1" hangingPunct="1"/>
              <a:t>54</a:t>
            </a:fld>
            <a:endParaRPr lang="en-US" altLang="zh-CN">
              <a:latin typeface="Tahoma" panose="020B0604030504040204" pitchFamily="34" charset="0"/>
            </a:endParaRPr>
          </a:p>
        </p:txBody>
      </p:sp>
      <p:sp>
        <p:nvSpPr>
          <p:cNvPr id="122883" name="Rectangle 2">
            <a:extLst>
              <a:ext uri="{FF2B5EF4-FFF2-40B4-BE49-F238E27FC236}">
                <a16:creationId xmlns:a16="http://schemas.microsoft.com/office/drawing/2014/main" id="{759F7A61-0E22-4703-9A42-75FE93126A0B}"/>
              </a:ext>
            </a:extLst>
          </p:cNvPr>
          <p:cNvSpPr>
            <a:spLocks noChangeArrowheads="1" noTextEdit="1"/>
          </p:cNvSpPr>
          <p:nvPr>
            <p:ph type="sldImg"/>
          </p:nvPr>
        </p:nvSpPr>
        <p:spPr>
          <a:ln/>
        </p:spPr>
      </p:sp>
      <p:sp>
        <p:nvSpPr>
          <p:cNvPr id="122884" name="Rectangle 3">
            <a:extLst>
              <a:ext uri="{FF2B5EF4-FFF2-40B4-BE49-F238E27FC236}">
                <a16:creationId xmlns:a16="http://schemas.microsoft.com/office/drawing/2014/main" id="{0FE297EC-BE89-4ABE-9CAF-A08FCAE54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CC5971F1-322C-40B0-84B0-3198EAAB7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376FC49-ECAA-4480-87F7-C349DA847560}" type="slidenum">
              <a:rPr lang="zh-CN" altLang="en-US">
                <a:latin typeface="Tahoma" panose="020B0604030504040204" pitchFamily="34" charset="0"/>
              </a:rPr>
              <a:pPr eaLnBrk="1" hangingPunct="1"/>
              <a:t>55</a:t>
            </a:fld>
            <a:endParaRPr lang="en-US" altLang="zh-CN">
              <a:latin typeface="Tahoma" panose="020B0604030504040204" pitchFamily="34" charset="0"/>
            </a:endParaRPr>
          </a:p>
        </p:txBody>
      </p:sp>
      <p:sp>
        <p:nvSpPr>
          <p:cNvPr id="123907" name="Rectangle 2">
            <a:extLst>
              <a:ext uri="{FF2B5EF4-FFF2-40B4-BE49-F238E27FC236}">
                <a16:creationId xmlns:a16="http://schemas.microsoft.com/office/drawing/2014/main" id="{4B4A5508-2135-4BD7-8B8E-69586AB3D61F}"/>
              </a:ext>
            </a:extLst>
          </p:cNvPr>
          <p:cNvSpPr>
            <a:spLocks noChangeArrowheads="1" noTextEdit="1"/>
          </p:cNvSpPr>
          <p:nvPr>
            <p:ph type="sldImg"/>
          </p:nvPr>
        </p:nvSpPr>
        <p:spPr>
          <a:ln/>
        </p:spPr>
      </p:sp>
      <p:sp>
        <p:nvSpPr>
          <p:cNvPr id="123908" name="Rectangle 3">
            <a:extLst>
              <a:ext uri="{FF2B5EF4-FFF2-40B4-BE49-F238E27FC236}">
                <a16:creationId xmlns:a16="http://schemas.microsoft.com/office/drawing/2014/main" id="{C8A5CB5E-7A66-41D5-80AC-AAF1AFF202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2BB340B3-593D-46F5-8CDF-5B5687AB25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078B83E8-4C38-4DB1-9127-DA6A20602029}" type="slidenum">
              <a:rPr lang="zh-CN" altLang="en-US">
                <a:latin typeface="Tahoma" panose="020B0604030504040204" pitchFamily="34" charset="0"/>
              </a:rPr>
              <a:pPr eaLnBrk="1" hangingPunct="1"/>
              <a:t>56</a:t>
            </a:fld>
            <a:endParaRPr lang="en-US" altLang="zh-CN">
              <a:latin typeface="Tahoma" panose="020B0604030504040204" pitchFamily="34" charset="0"/>
            </a:endParaRPr>
          </a:p>
        </p:txBody>
      </p:sp>
      <p:sp>
        <p:nvSpPr>
          <p:cNvPr id="124931" name="Rectangle 2">
            <a:extLst>
              <a:ext uri="{FF2B5EF4-FFF2-40B4-BE49-F238E27FC236}">
                <a16:creationId xmlns:a16="http://schemas.microsoft.com/office/drawing/2014/main" id="{385B3EAC-6AA9-4EEA-BB5A-6907DC7FCE17}"/>
              </a:ext>
            </a:extLst>
          </p:cNvPr>
          <p:cNvSpPr>
            <a:spLocks noChangeArrowheads="1" noTextEdit="1"/>
          </p:cNvSpPr>
          <p:nvPr>
            <p:ph type="sldImg"/>
          </p:nvPr>
        </p:nvSpPr>
        <p:spPr>
          <a:ln/>
        </p:spPr>
      </p:sp>
      <p:sp>
        <p:nvSpPr>
          <p:cNvPr id="124932" name="Rectangle 3">
            <a:extLst>
              <a:ext uri="{FF2B5EF4-FFF2-40B4-BE49-F238E27FC236}">
                <a16:creationId xmlns:a16="http://schemas.microsoft.com/office/drawing/2014/main" id="{3B2067EC-6963-4778-B33F-9D5E5AA535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594AE0C4-194D-446C-8240-C3BD0ABBD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EBD05B2A-D073-4867-828E-00FE74584F60}" type="slidenum">
              <a:rPr lang="zh-CN" altLang="en-US">
                <a:latin typeface="Tahoma" panose="020B0604030504040204" pitchFamily="34" charset="0"/>
              </a:rPr>
              <a:pPr eaLnBrk="1" hangingPunct="1"/>
              <a:t>57</a:t>
            </a:fld>
            <a:endParaRPr lang="en-US" altLang="zh-CN">
              <a:latin typeface="Tahoma" panose="020B0604030504040204" pitchFamily="34" charset="0"/>
            </a:endParaRPr>
          </a:p>
        </p:txBody>
      </p:sp>
      <p:sp>
        <p:nvSpPr>
          <p:cNvPr id="125955" name="Rectangle 2">
            <a:extLst>
              <a:ext uri="{FF2B5EF4-FFF2-40B4-BE49-F238E27FC236}">
                <a16:creationId xmlns:a16="http://schemas.microsoft.com/office/drawing/2014/main" id="{CFA8B26D-81EA-4583-815C-21F01C694E20}"/>
              </a:ext>
            </a:extLst>
          </p:cNvPr>
          <p:cNvSpPr>
            <a:spLocks noChangeAspect="1" noChangeArrowheads="1" noTextEdit="1"/>
          </p:cNvSpPr>
          <p:nvPr>
            <p:ph type="sldImg"/>
          </p:nvPr>
        </p:nvSpPr>
        <p:spPr>
          <a:xfrm>
            <a:off x="841375" y="241300"/>
            <a:ext cx="5233988" cy="3925888"/>
          </a:xfrm>
          <a:ln/>
        </p:spPr>
      </p:sp>
      <p:sp>
        <p:nvSpPr>
          <p:cNvPr id="125956" name="Rectangle 3">
            <a:extLst>
              <a:ext uri="{FF2B5EF4-FFF2-40B4-BE49-F238E27FC236}">
                <a16:creationId xmlns:a16="http://schemas.microsoft.com/office/drawing/2014/main" id="{C2BFBC5D-6568-4868-8215-E73F9F4A7AB5}"/>
              </a:ext>
            </a:extLst>
          </p:cNvPr>
          <p:cNvSpPr>
            <a:spLocks noChangeArrowheads="1"/>
          </p:cNvSpPr>
          <p:nvPr>
            <p:ph type="body" idx="1"/>
          </p:nvPr>
        </p:nvSpPr>
        <p:spPr>
          <a:xfrm>
            <a:off x="396875" y="4305300"/>
            <a:ext cx="5988050" cy="4184650"/>
          </a:xfrm>
          <a:solidFill>
            <a:srgbClr val="FFFFFF"/>
          </a:solidFill>
          <a:ln>
            <a:solidFill>
              <a:srgbClr val="000000"/>
            </a:solidFill>
          </a:ln>
        </p:spPr>
        <p:txBody>
          <a:bodyPr lIns="89447" tIns="44723" rIns="89447" bIns="44723"/>
          <a:lstStyle/>
          <a:p>
            <a:pPr eaLnBrk="1" hangingPunct="1"/>
            <a:endParaRPr lang="zh-CN" altLang="en-US" b="1">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107EBE10-8FD8-4EFC-9F4B-4A3EE7996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5F1FE83-F19A-4A6D-BA36-3CF3A9396A85}" type="slidenum">
              <a:rPr lang="zh-CN" altLang="en-US">
                <a:latin typeface="Tahoma" panose="020B0604030504040204" pitchFamily="34" charset="0"/>
              </a:rPr>
              <a:pPr eaLnBrk="1" hangingPunct="1"/>
              <a:t>58</a:t>
            </a:fld>
            <a:endParaRPr lang="en-US" altLang="zh-CN">
              <a:latin typeface="Tahoma" panose="020B0604030504040204" pitchFamily="34" charset="0"/>
            </a:endParaRPr>
          </a:p>
        </p:txBody>
      </p:sp>
      <p:sp>
        <p:nvSpPr>
          <p:cNvPr id="126979" name="Rectangle 2">
            <a:extLst>
              <a:ext uri="{FF2B5EF4-FFF2-40B4-BE49-F238E27FC236}">
                <a16:creationId xmlns:a16="http://schemas.microsoft.com/office/drawing/2014/main" id="{FAC6D705-2778-4249-BF97-D095FAB9ECBD}"/>
              </a:ext>
            </a:extLst>
          </p:cNvPr>
          <p:cNvSpPr>
            <a:spLocks noChangeAspect="1" noChangeArrowheads="1" noTextEdit="1"/>
          </p:cNvSpPr>
          <p:nvPr>
            <p:ph type="sldImg"/>
          </p:nvPr>
        </p:nvSpPr>
        <p:spPr>
          <a:xfrm>
            <a:off x="841375" y="241300"/>
            <a:ext cx="5233988" cy="3925888"/>
          </a:xfrm>
          <a:ln/>
        </p:spPr>
      </p:sp>
      <p:sp>
        <p:nvSpPr>
          <p:cNvPr id="126980" name="Rectangle 3">
            <a:extLst>
              <a:ext uri="{FF2B5EF4-FFF2-40B4-BE49-F238E27FC236}">
                <a16:creationId xmlns:a16="http://schemas.microsoft.com/office/drawing/2014/main" id="{C3ACD7AC-E00E-4223-9E6B-90809BD6BEC6}"/>
              </a:ext>
            </a:extLst>
          </p:cNvPr>
          <p:cNvSpPr>
            <a:spLocks noChangeArrowheads="1"/>
          </p:cNvSpPr>
          <p:nvPr>
            <p:ph type="body" idx="1"/>
          </p:nvPr>
        </p:nvSpPr>
        <p:spPr>
          <a:xfrm>
            <a:off x="396875" y="4305300"/>
            <a:ext cx="5988050" cy="4184650"/>
          </a:xfrm>
          <a:solidFill>
            <a:srgbClr val="FFFFFF"/>
          </a:solidFill>
          <a:ln>
            <a:solidFill>
              <a:srgbClr val="000000"/>
            </a:solidFill>
          </a:ln>
        </p:spPr>
        <p:txBody>
          <a:bodyPr lIns="89447" tIns="44723" rIns="89447" bIns="44723"/>
          <a:lstStyle/>
          <a:p>
            <a:pPr eaLnBrk="1" hangingPunct="1"/>
            <a:r>
              <a:rPr lang="en-US" altLang="zh-CN" b="1">
                <a:latin typeface="Arial" panose="020B0604020202020204" pitchFamily="34" charset="0"/>
              </a:rPr>
              <a:t>access-list 2 permit 10.1.1.0   0.0.0.255</a:t>
            </a:r>
            <a:endParaRPr lang="zh-CN" altLang="en-US" b="1">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65CB9763-0297-43C8-99B6-2F052CF43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8E108FC-B777-447F-8872-517C5883C18A}" type="slidenum">
              <a:rPr lang="zh-CN" altLang="en-US">
                <a:latin typeface="Tahoma" panose="020B0604030504040204" pitchFamily="34" charset="0"/>
              </a:rPr>
              <a:pPr eaLnBrk="1" hangingPunct="1"/>
              <a:t>59</a:t>
            </a:fld>
            <a:endParaRPr lang="en-US" altLang="zh-CN">
              <a:latin typeface="Tahoma" panose="020B0604030504040204" pitchFamily="34" charset="0"/>
            </a:endParaRPr>
          </a:p>
        </p:txBody>
      </p:sp>
      <p:sp>
        <p:nvSpPr>
          <p:cNvPr id="128003" name="Rectangle 2">
            <a:extLst>
              <a:ext uri="{FF2B5EF4-FFF2-40B4-BE49-F238E27FC236}">
                <a16:creationId xmlns:a16="http://schemas.microsoft.com/office/drawing/2014/main" id="{24D39CC4-D32E-42DB-87A3-828B3EF2EAAF}"/>
              </a:ext>
            </a:extLst>
          </p:cNvPr>
          <p:cNvSpPr>
            <a:spLocks noChangeArrowheads="1" noTextEdit="1"/>
          </p:cNvSpPr>
          <p:nvPr>
            <p:ph type="sldImg"/>
          </p:nvPr>
        </p:nvSpPr>
        <p:spPr>
          <a:ln/>
        </p:spPr>
      </p:sp>
      <p:sp>
        <p:nvSpPr>
          <p:cNvPr id="128004" name="Rectangle 3">
            <a:extLst>
              <a:ext uri="{FF2B5EF4-FFF2-40B4-BE49-F238E27FC236}">
                <a16:creationId xmlns:a16="http://schemas.microsoft.com/office/drawing/2014/main" id="{34A777D8-E94E-4903-AB0A-64D070396B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F18EDB30-9CC4-4ECB-9E9A-F04A7AFD89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F18B922F-E152-4F9E-AD26-5B6F06C3195F}" type="slidenum">
              <a:rPr lang="zh-CN" altLang="en-US">
                <a:latin typeface="Tahoma" panose="020B0604030504040204" pitchFamily="34" charset="0"/>
              </a:rPr>
              <a:pPr eaLnBrk="1" hangingPunct="1"/>
              <a:t>60</a:t>
            </a:fld>
            <a:endParaRPr lang="en-US" altLang="zh-CN">
              <a:latin typeface="Tahoma" panose="020B0604030504040204" pitchFamily="34" charset="0"/>
            </a:endParaRPr>
          </a:p>
        </p:txBody>
      </p:sp>
      <p:sp>
        <p:nvSpPr>
          <p:cNvPr id="129027" name="Rectangle 2">
            <a:extLst>
              <a:ext uri="{FF2B5EF4-FFF2-40B4-BE49-F238E27FC236}">
                <a16:creationId xmlns:a16="http://schemas.microsoft.com/office/drawing/2014/main" id="{E4F9A95C-4AF5-4DC2-BE14-8C045D2BB8F5}"/>
              </a:ext>
            </a:extLst>
          </p:cNvPr>
          <p:cNvSpPr>
            <a:spLocks noChangeAspect="1" noChangeArrowheads="1" noTextEdit="1"/>
          </p:cNvSpPr>
          <p:nvPr>
            <p:ph type="sldImg"/>
          </p:nvPr>
        </p:nvSpPr>
        <p:spPr>
          <a:xfrm>
            <a:off x="841375" y="241300"/>
            <a:ext cx="5233988" cy="3925888"/>
          </a:xfrm>
          <a:ln/>
        </p:spPr>
      </p:sp>
      <p:sp>
        <p:nvSpPr>
          <p:cNvPr id="129028" name="Rectangle 3">
            <a:extLst>
              <a:ext uri="{FF2B5EF4-FFF2-40B4-BE49-F238E27FC236}">
                <a16:creationId xmlns:a16="http://schemas.microsoft.com/office/drawing/2014/main" id="{FB4C44F2-AE7F-4857-8A72-7D9E6BA9EBAF}"/>
              </a:ext>
            </a:extLst>
          </p:cNvPr>
          <p:cNvSpPr>
            <a:spLocks noChangeArrowheads="1"/>
          </p:cNvSpPr>
          <p:nvPr>
            <p:ph type="body" idx="1"/>
          </p:nvPr>
        </p:nvSpPr>
        <p:spPr>
          <a:xfrm>
            <a:off x="396875" y="4305300"/>
            <a:ext cx="5988050" cy="4184650"/>
          </a:xfrm>
          <a:solidFill>
            <a:srgbClr val="FFFFFF"/>
          </a:solidFill>
          <a:ln>
            <a:solidFill>
              <a:srgbClr val="000000"/>
            </a:solidFill>
          </a:ln>
        </p:spPr>
        <p:txBody>
          <a:bodyPr lIns="89447" tIns="44723" rIns="89447" bIns="44723"/>
          <a:lstStyle/>
          <a:p>
            <a:pPr eaLnBrk="1" hangingPunct="1"/>
            <a:r>
              <a:rPr lang="en-US" altLang="zh-CN" b="1">
                <a:latin typeface="Arial" panose="020B0604020202020204" pitchFamily="34" charset="0"/>
              </a:rPr>
              <a:t>access-list 2 permit 10.1.1.0   0.0.0.255</a:t>
            </a:r>
          </a:p>
          <a:p>
            <a:pPr eaLnBrk="1" hangingPunct="1"/>
            <a:endParaRPr lang="en-US" altLang="zh-CN" b="1">
              <a:latin typeface="Arial" panose="020B0604020202020204" pitchFamily="34" charset="0"/>
            </a:endParaRPr>
          </a:p>
          <a:p>
            <a:pPr eaLnBrk="1" hangingPunct="1"/>
            <a:r>
              <a:rPr lang="en-US" altLang="zh-CN" b="1">
                <a:latin typeface="Arial" panose="020B0604020202020204" pitchFamily="34" charset="0"/>
              </a:rPr>
              <a:t>ip nat inside source list 101 interface </a:t>
            </a:r>
            <a:r>
              <a:rPr lang="en-US" altLang="zh-CN" i="1">
                <a:latin typeface="Arial" panose="020B0604020202020204" pitchFamily="34" charset="0"/>
              </a:rPr>
              <a:t>dialer1</a:t>
            </a:r>
            <a:r>
              <a:rPr lang="en-US" altLang="zh-CN" b="1">
                <a:latin typeface="Arial" panose="020B0604020202020204" pitchFamily="34" charset="0"/>
              </a:rPr>
              <a:t> overload</a:t>
            </a:r>
          </a:p>
          <a:p>
            <a:pPr eaLnBrk="1" hangingPunct="1"/>
            <a:r>
              <a:rPr lang="en-US" altLang="zh-CN" b="1">
                <a:latin typeface="Arial" panose="020B0604020202020204" pitchFamily="34" charset="0"/>
              </a:rPr>
              <a:t>access-list 101 permit ip 10.0.0.0 0.255.255.255 any</a:t>
            </a:r>
            <a:endParaRPr lang="zh-CN" altLang="en-US" b="1">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D8D45982-AA9B-4465-BB60-C683F628DB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08E3CDF5-806A-454E-AAF8-FDEBC3EB3292}" type="slidenum">
              <a:rPr lang="zh-CN" altLang="en-US">
                <a:latin typeface="Tahoma" panose="020B0604030504040204" pitchFamily="34" charset="0"/>
              </a:rPr>
              <a:pPr eaLnBrk="1" hangingPunct="1"/>
              <a:t>6</a:t>
            </a:fld>
            <a:endParaRPr lang="en-US" altLang="zh-CN">
              <a:latin typeface="Tahoma" panose="020B0604030504040204" pitchFamily="34" charset="0"/>
            </a:endParaRPr>
          </a:p>
        </p:txBody>
      </p:sp>
      <p:sp>
        <p:nvSpPr>
          <p:cNvPr id="74755" name="Rectangle 1026">
            <a:extLst>
              <a:ext uri="{FF2B5EF4-FFF2-40B4-BE49-F238E27FC236}">
                <a16:creationId xmlns:a16="http://schemas.microsoft.com/office/drawing/2014/main" id="{EBF4FBE0-E200-454C-B399-DC44FC59A9F2}"/>
              </a:ext>
            </a:extLst>
          </p:cNvPr>
          <p:cNvSpPr>
            <a:spLocks noChangeArrowheads="1" noTextEdit="1"/>
          </p:cNvSpPr>
          <p:nvPr>
            <p:ph type="sldImg"/>
          </p:nvPr>
        </p:nvSpPr>
        <p:spPr>
          <a:solidFill>
            <a:srgbClr val="FFFFFF"/>
          </a:solidFill>
          <a:ln/>
        </p:spPr>
      </p:sp>
      <p:sp>
        <p:nvSpPr>
          <p:cNvPr id="74756" name="Rectangle 1027">
            <a:extLst>
              <a:ext uri="{FF2B5EF4-FFF2-40B4-BE49-F238E27FC236}">
                <a16:creationId xmlns:a16="http://schemas.microsoft.com/office/drawing/2014/main" id="{70F86AC4-01E1-4120-B6FC-FF80F94F9827}"/>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78E19EFD-C531-4D11-A045-291AA9EB8C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E2E913BC-8385-4195-97D2-7101F78FD6C9}" type="slidenum">
              <a:rPr lang="zh-CN" altLang="en-US">
                <a:latin typeface="Tahoma" panose="020B0604030504040204" pitchFamily="34" charset="0"/>
              </a:rPr>
              <a:pPr eaLnBrk="1" hangingPunct="1"/>
              <a:t>61</a:t>
            </a:fld>
            <a:endParaRPr lang="en-US" altLang="zh-CN">
              <a:latin typeface="Tahoma" panose="020B0604030504040204" pitchFamily="34" charset="0"/>
            </a:endParaRPr>
          </a:p>
        </p:txBody>
      </p:sp>
      <p:sp>
        <p:nvSpPr>
          <p:cNvPr id="130051" name="Rectangle 2">
            <a:extLst>
              <a:ext uri="{FF2B5EF4-FFF2-40B4-BE49-F238E27FC236}">
                <a16:creationId xmlns:a16="http://schemas.microsoft.com/office/drawing/2014/main" id="{7C4CCEFB-3A2F-4DC4-BCCD-BDEAD79BAD21}"/>
              </a:ext>
            </a:extLst>
          </p:cNvPr>
          <p:cNvSpPr>
            <a:spLocks noChangeArrowheads="1" noTextEdit="1"/>
          </p:cNvSpPr>
          <p:nvPr>
            <p:ph type="sldImg"/>
          </p:nvPr>
        </p:nvSpPr>
        <p:spPr>
          <a:ln/>
        </p:spPr>
      </p:sp>
      <p:sp>
        <p:nvSpPr>
          <p:cNvPr id="130052" name="Rectangle 3">
            <a:extLst>
              <a:ext uri="{FF2B5EF4-FFF2-40B4-BE49-F238E27FC236}">
                <a16:creationId xmlns:a16="http://schemas.microsoft.com/office/drawing/2014/main" id="{2FCCD513-9818-4F69-94CA-DAFC6AB33C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a:extLst>
              <a:ext uri="{FF2B5EF4-FFF2-40B4-BE49-F238E27FC236}">
                <a16:creationId xmlns:a16="http://schemas.microsoft.com/office/drawing/2014/main" id="{B2D69170-7077-47D1-8FD6-2066E7780520}"/>
              </a:ext>
            </a:extLst>
          </p:cNvPr>
          <p:cNvSpPr>
            <a:spLocks noGrp="1" noRot="1" noChangeAspect="1" noTextEdit="1"/>
          </p:cNvSpPr>
          <p:nvPr>
            <p:ph type="sldImg"/>
          </p:nvPr>
        </p:nvSpPr>
        <p:spPr>
          <a:ln/>
        </p:spPr>
      </p:sp>
      <p:sp>
        <p:nvSpPr>
          <p:cNvPr id="131075" name="备注占位符 2">
            <a:extLst>
              <a:ext uri="{FF2B5EF4-FFF2-40B4-BE49-F238E27FC236}">
                <a16:creationId xmlns:a16="http://schemas.microsoft.com/office/drawing/2014/main" id="{9BE5692B-AECC-4A7C-9CB9-51E269757F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Arial" panose="020B0604020202020204" pitchFamily="34" charset="0"/>
            </a:endParaRPr>
          </a:p>
        </p:txBody>
      </p:sp>
      <p:sp>
        <p:nvSpPr>
          <p:cNvPr id="131076" name="灯片编号占位符 3">
            <a:extLst>
              <a:ext uri="{FF2B5EF4-FFF2-40B4-BE49-F238E27FC236}">
                <a16:creationId xmlns:a16="http://schemas.microsoft.com/office/drawing/2014/main" id="{2F1FB73A-C793-46FC-B67A-F9CCC1A1C25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1273C6B-37A4-47E8-BE53-7F1EEA38D76B}" type="slidenum">
              <a:rPr lang="zh-CN" altLang="en-US">
                <a:latin typeface="Tahoma" panose="020B0604030504040204" pitchFamily="34" charset="0"/>
              </a:rPr>
              <a:pPr eaLnBrk="1" hangingPunct="1"/>
              <a:t>62</a:t>
            </a:fld>
            <a:endParaRPr lang="en-US" altLang="zh-CN">
              <a:latin typeface="Tahoma" panose="020B060403050404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7AFDEFB8-FF10-43B8-A4DF-425B256A83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067E899B-28B3-482A-925D-31F12E7254E7}" type="slidenum">
              <a:rPr lang="zh-CN" altLang="en-US">
                <a:latin typeface="Tahoma" panose="020B0604030504040204" pitchFamily="34" charset="0"/>
              </a:rPr>
              <a:pPr eaLnBrk="1" hangingPunct="1"/>
              <a:t>8</a:t>
            </a:fld>
            <a:endParaRPr lang="en-US" altLang="zh-CN">
              <a:latin typeface="Tahoma" panose="020B0604030504040204" pitchFamily="34" charset="0"/>
            </a:endParaRPr>
          </a:p>
        </p:txBody>
      </p:sp>
      <p:sp>
        <p:nvSpPr>
          <p:cNvPr id="75779" name="Rectangle 2">
            <a:extLst>
              <a:ext uri="{FF2B5EF4-FFF2-40B4-BE49-F238E27FC236}">
                <a16:creationId xmlns:a16="http://schemas.microsoft.com/office/drawing/2014/main" id="{77F8B60E-731D-43E1-A8E6-0E519632FBA6}"/>
              </a:ext>
            </a:extLst>
          </p:cNvPr>
          <p:cNvSpPr>
            <a:spLocks noChangeArrowheads="1" noTextEdit="1"/>
          </p:cNvSpPr>
          <p:nvPr>
            <p:ph type="sldImg"/>
          </p:nvPr>
        </p:nvSpPr>
        <p:spPr>
          <a:ln/>
        </p:spPr>
      </p:sp>
      <p:sp>
        <p:nvSpPr>
          <p:cNvPr id="75780" name="Rectangle 3">
            <a:extLst>
              <a:ext uri="{FF2B5EF4-FFF2-40B4-BE49-F238E27FC236}">
                <a16:creationId xmlns:a16="http://schemas.microsoft.com/office/drawing/2014/main" id="{CB9CFDAF-ADCB-4B6D-A820-2D22BB7276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2EAB1E3B-859C-456E-940C-8A13E80269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0A4FDDA9-3F5D-4D08-85C0-92A40C96FF70}" type="slidenum">
              <a:rPr lang="zh-CN" altLang="en-US">
                <a:latin typeface="Tahoma" panose="020B0604030504040204" pitchFamily="34" charset="0"/>
              </a:rPr>
              <a:pPr eaLnBrk="1" hangingPunct="1"/>
              <a:t>9</a:t>
            </a:fld>
            <a:endParaRPr lang="en-US" altLang="zh-CN">
              <a:latin typeface="Tahoma" panose="020B0604030504040204" pitchFamily="34" charset="0"/>
            </a:endParaRPr>
          </a:p>
        </p:txBody>
      </p:sp>
      <p:sp>
        <p:nvSpPr>
          <p:cNvPr id="76803" name="Rectangle 2">
            <a:extLst>
              <a:ext uri="{FF2B5EF4-FFF2-40B4-BE49-F238E27FC236}">
                <a16:creationId xmlns:a16="http://schemas.microsoft.com/office/drawing/2014/main" id="{D8EF638E-170B-4B6B-A08A-30980B991182}"/>
              </a:ext>
            </a:extLst>
          </p:cNvPr>
          <p:cNvSpPr>
            <a:spLocks noChangeArrowheads="1" noTextEdit="1"/>
          </p:cNvSpPr>
          <p:nvPr>
            <p:ph type="sldImg"/>
          </p:nvPr>
        </p:nvSpPr>
        <p:spPr>
          <a:ln/>
        </p:spPr>
      </p:sp>
      <p:sp>
        <p:nvSpPr>
          <p:cNvPr id="76804" name="Rectangle 3">
            <a:extLst>
              <a:ext uri="{FF2B5EF4-FFF2-40B4-BE49-F238E27FC236}">
                <a16:creationId xmlns:a16="http://schemas.microsoft.com/office/drawing/2014/main" id="{7909B5B1-D8BC-4E1D-AFED-2E03BB0267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BB3DF3BD-510F-4641-9314-E994F2E96F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1358CE21-370B-43BE-9BD6-C90BEF9F6826}" type="slidenum">
              <a:rPr lang="en-US" altLang="zh-CN">
                <a:latin typeface="Tahoma" panose="020B0604030504040204" pitchFamily="34" charset="0"/>
              </a:rPr>
              <a:pPr eaLnBrk="1" hangingPunct="1"/>
              <a:t>10</a:t>
            </a:fld>
            <a:endParaRPr lang="en-US" altLang="zh-CN">
              <a:latin typeface="Tahoma" panose="020B0604030504040204" pitchFamily="34" charset="0"/>
            </a:endParaRPr>
          </a:p>
        </p:txBody>
      </p:sp>
      <p:sp>
        <p:nvSpPr>
          <p:cNvPr id="77827" name="Rectangle 2">
            <a:extLst>
              <a:ext uri="{FF2B5EF4-FFF2-40B4-BE49-F238E27FC236}">
                <a16:creationId xmlns:a16="http://schemas.microsoft.com/office/drawing/2014/main" id="{6CD16A33-5D93-4616-B57B-3CC4716558B3}"/>
              </a:ext>
            </a:extLst>
          </p:cNvPr>
          <p:cNvSpPr>
            <a:spLocks noRot="1" noChangeArrowheads="1" noTextEdit="1"/>
          </p:cNvSpPr>
          <p:nvPr>
            <p:ph type="sldImg"/>
          </p:nvPr>
        </p:nvSpPr>
        <p:spPr>
          <a:ln/>
        </p:spPr>
      </p:sp>
      <p:sp>
        <p:nvSpPr>
          <p:cNvPr id="77828" name="Rectangle 3">
            <a:extLst>
              <a:ext uri="{FF2B5EF4-FFF2-40B4-BE49-F238E27FC236}">
                <a16:creationId xmlns:a16="http://schemas.microsoft.com/office/drawing/2014/main" id="{7500FF09-78D5-4309-94AA-D288410E57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a:extLst>
              <a:ext uri="{FF2B5EF4-FFF2-40B4-BE49-F238E27FC236}">
                <a16:creationId xmlns:a16="http://schemas.microsoft.com/office/drawing/2014/main" id="{DFD83DB9-5DB1-471F-B0B8-B881A9987574}"/>
              </a:ext>
            </a:extLst>
          </p:cNvPr>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ndParaRPr>
          </a:p>
        </p:txBody>
      </p:sp>
      <p:sp>
        <p:nvSpPr>
          <p:cNvPr id="1145858"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145859" name="Rectangle 3"/>
          <p:cNvSpPr>
            <a:spLocks noGrp="1" noChangeArrowheads="1"/>
          </p:cNvSpPr>
          <p:nvPr>
            <p:ph type="subTitle" idx="1"/>
          </p:nvPr>
        </p:nvSpPr>
        <p:spPr>
          <a:xfrm>
            <a:off x="1447800" y="3429000"/>
            <a:ext cx="7010400" cy="1600200"/>
          </a:xfrm>
        </p:spPr>
        <p:txBody>
          <a:bodyPr/>
          <a:lstStyle>
            <a:lvl1pPr marL="0" indent="0">
              <a:buFont typeface="Wingdings" pitchFamily="82" charset="2"/>
              <a:buNone/>
              <a:defRPr sz="2800"/>
            </a:lvl1pPr>
          </a:lstStyle>
          <a:p>
            <a:r>
              <a:rPr lang="zh-CN" altLang="en-US"/>
              <a:t>单击此处编辑母版副标题样式</a:t>
            </a:r>
          </a:p>
        </p:txBody>
      </p:sp>
      <p:sp>
        <p:nvSpPr>
          <p:cNvPr id="5" name="Rectangle 4">
            <a:extLst>
              <a:ext uri="{FF2B5EF4-FFF2-40B4-BE49-F238E27FC236}">
                <a16:creationId xmlns:a16="http://schemas.microsoft.com/office/drawing/2014/main" id="{1B6A78D5-0D24-463F-BA05-6689D5EB42E4}"/>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30B3ED9-E98D-45A7-B074-D2F1CF143423}"/>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8F32FAB-E627-437F-80D9-9D3C3D35ABC2}"/>
              </a:ext>
            </a:extLst>
          </p:cNvPr>
          <p:cNvSpPr>
            <a:spLocks noGrp="1" noChangeArrowheads="1"/>
          </p:cNvSpPr>
          <p:nvPr>
            <p:ph type="sldNum" sz="quarter" idx="12"/>
          </p:nvPr>
        </p:nvSpPr>
        <p:spPr>
          <a:xfrm>
            <a:off x="6553200" y="6248400"/>
            <a:ext cx="1905000" cy="457200"/>
          </a:xfrm>
        </p:spPr>
        <p:txBody>
          <a:bodyPr/>
          <a:lstStyle>
            <a:lvl1pPr>
              <a:defRPr/>
            </a:lvl1pPr>
          </a:lstStyle>
          <a:p>
            <a:fld id="{FFFB430E-0134-4430-90AC-12DF112C20FA}" type="slidenum">
              <a:rPr lang="zh-CN" altLang="en-US"/>
              <a:pPr/>
              <a:t>‹#›</a:t>
            </a:fld>
            <a:endParaRPr lang="en-US" altLang="zh-CN"/>
          </a:p>
        </p:txBody>
      </p:sp>
    </p:spTree>
    <p:extLst>
      <p:ext uri="{BB962C8B-B14F-4D97-AF65-F5344CB8AC3E}">
        <p14:creationId xmlns:p14="http://schemas.microsoft.com/office/powerpoint/2010/main" val="2616119370"/>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4EA8D23A-2BFB-43F7-8AD0-07099A3A5F8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91B66C2A-1BA1-4C9A-AFD7-5DE107E466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A551987B-D32F-464A-A216-DE906D444D53}"/>
              </a:ext>
            </a:extLst>
          </p:cNvPr>
          <p:cNvSpPr>
            <a:spLocks noGrp="1" noChangeArrowheads="1"/>
          </p:cNvSpPr>
          <p:nvPr>
            <p:ph type="sldNum" sz="quarter" idx="12"/>
          </p:nvPr>
        </p:nvSpPr>
        <p:spPr>
          <a:ln/>
        </p:spPr>
        <p:txBody>
          <a:bodyPr/>
          <a:lstStyle>
            <a:lvl1pPr>
              <a:defRPr/>
            </a:lvl1pPr>
          </a:lstStyle>
          <a:p>
            <a:fld id="{BA812E70-4C21-419A-BBB7-9D149FFA6636}" type="slidenum">
              <a:rPr lang="zh-CN" altLang="en-US"/>
              <a:pPr/>
              <a:t>‹#›</a:t>
            </a:fld>
            <a:endParaRPr lang="en-US" altLang="zh-CN"/>
          </a:p>
        </p:txBody>
      </p:sp>
    </p:spTree>
    <p:extLst>
      <p:ext uri="{BB962C8B-B14F-4D97-AF65-F5344CB8AC3E}">
        <p14:creationId xmlns:p14="http://schemas.microsoft.com/office/powerpoint/2010/main" val="3160472557"/>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D8B7E87E-F104-4387-AA3C-0B6A923F4A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3F9257C4-6FBD-4851-9B01-4E23EBA273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7EB60AFF-1684-4A6E-BEA8-4D0E092126CE}"/>
              </a:ext>
            </a:extLst>
          </p:cNvPr>
          <p:cNvSpPr>
            <a:spLocks noGrp="1" noChangeArrowheads="1"/>
          </p:cNvSpPr>
          <p:nvPr>
            <p:ph type="sldNum" sz="quarter" idx="12"/>
          </p:nvPr>
        </p:nvSpPr>
        <p:spPr>
          <a:ln/>
        </p:spPr>
        <p:txBody>
          <a:bodyPr/>
          <a:lstStyle>
            <a:lvl1pPr>
              <a:defRPr/>
            </a:lvl1pPr>
          </a:lstStyle>
          <a:p>
            <a:fld id="{8A7CD55A-4852-4DC2-A1E7-79AFB4648442}" type="slidenum">
              <a:rPr lang="zh-CN" altLang="en-US"/>
              <a:pPr/>
              <a:t>‹#›</a:t>
            </a:fld>
            <a:endParaRPr lang="en-US" altLang="zh-CN"/>
          </a:p>
        </p:txBody>
      </p:sp>
    </p:spTree>
    <p:extLst>
      <p:ext uri="{BB962C8B-B14F-4D97-AF65-F5344CB8AC3E}">
        <p14:creationId xmlns:p14="http://schemas.microsoft.com/office/powerpoint/2010/main" val="1076843623"/>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a:extLst>
              <a:ext uri="{FF2B5EF4-FFF2-40B4-BE49-F238E27FC236}">
                <a16:creationId xmlns:a16="http://schemas.microsoft.com/office/drawing/2014/main" id="{C869785E-07F6-415B-8ED6-85A2E8531E63}"/>
              </a:ext>
            </a:extLst>
          </p:cNvPr>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pic>
        <p:nvPicPr>
          <p:cNvPr id="4" name="Picture 2">
            <a:extLst>
              <a:ext uri="{FF2B5EF4-FFF2-40B4-BE49-F238E27FC236}">
                <a16:creationId xmlns:a16="http://schemas.microsoft.com/office/drawing/2014/main" id="{B53283F7-0506-4E40-969A-662213D98C0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a:extLst>
              <a:ext uri="{FF2B5EF4-FFF2-40B4-BE49-F238E27FC236}">
                <a16:creationId xmlns:a16="http://schemas.microsoft.com/office/drawing/2014/main" id="{093511C3-611E-453A-AEFC-EA9E135282E4}"/>
              </a:ext>
            </a:extLst>
          </p:cNvPr>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144387" name="BMP 图像" r:id="rId4" imgW="7430537" imgH="724001" progId="Paint.Picture">
                  <p:embed/>
                </p:oleObj>
              </mc:Choice>
              <mc:Fallback>
                <p:oleObj name="BMP 图像" r:id="rId4" imgW="7430537" imgH="724001" progId="Paint.Picture">
                  <p:embed/>
                  <p:pic>
                    <p:nvPicPr>
                      <p:cNvPr id="6146" name="Object 2">
                        <a:extLst>
                          <a:ext uri="{FF2B5EF4-FFF2-40B4-BE49-F238E27FC236}">
                            <a16:creationId xmlns:a16="http://schemas.microsoft.com/office/drawing/2014/main" id="{713942F0-9679-4E20-ABC5-5FD49D9F162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a:t>单击此处编辑母版标题样式</a:t>
            </a:r>
          </a:p>
        </p:txBody>
      </p:sp>
    </p:spTree>
    <p:extLst>
      <p:ext uri="{BB962C8B-B14F-4D97-AF65-F5344CB8AC3E}">
        <p14:creationId xmlns:p14="http://schemas.microsoft.com/office/powerpoint/2010/main" val="260417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5DBF3797-E08F-4AB9-A97F-5977370D2F4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4FB5814E-22F4-47AF-A055-FB175461CF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8F84C1FE-9727-4702-896B-1340F4213EC6}"/>
              </a:ext>
            </a:extLst>
          </p:cNvPr>
          <p:cNvSpPr>
            <a:spLocks noGrp="1" noChangeArrowheads="1"/>
          </p:cNvSpPr>
          <p:nvPr>
            <p:ph type="sldNum" sz="quarter" idx="12"/>
          </p:nvPr>
        </p:nvSpPr>
        <p:spPr>
          <a:ln/>
        </p:spPr>
        <p:txBody>
          <a:bodyPr/>
          <a:lstStyle>
            <a:lvl1pPr>
              <a:defRPr/>
            </a:lvl1pPr>
          </a:lstStyle>
          <a:p>
            <a:fld id="{A1FE17C5-5856-42A5-8946-B657919B675D}" type="slidenum">
              <a:rPr lang="zh-CN" altLang="en-US"/>
              <a:pPr/>
              <a:t>‹#›</a:t>
            </a:fld>
            <a:endParaRPr lang="en-US" altLang="zh-CN"/>
          </a:p>
        </p:txBody>
      </p:sp>
    </p:spTree>
    <p:extLst>
      <p:ext uri="{BB962C8B-B14F-4D97-AF65-F5344CB8AC3E}">
        <p14:creationId xmlns:p14="http://schemas.microsoft.com/office/powerpoint/2010/main" val="920650367"/>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566A7D43-80FE-43F1-A972-6DEFCC6D882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474BD6B3-40A9-420F-A740-66C691623C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5FD20EA1-F6C8-4CD6-AE79-4F11DDF38672}"/>
              </a:ext>
            </a:extLst>
          </p:cNvPr>
          <p:cNvSpPr>
            <a:spLocks noGrp="1" noChangeArrowheads="1"/>
          </p:cNvSpPr>
          <p:nvPr>
            <p:ph type="sldNum" sz="quarter" idx="12"/>
          </p:nvPr>
        </p:nvSpPr>
        <p:spPr>
          <a:ln/>
        </p:spPr>
        <p:txBody>
          <a:bodyPr/>
          <a:lstStyle>
            <a:lvl1pPr>
              <a:defRPr/>
            </a:lvl1pPr>
          </a:lstStyle>
          <a:p>
            <a:fld id="{5D012380-B03D-4A99-B663-A85DCAC36929}" type="slidenum">
              <a:rPr lang="zh-CN" altLang="en-US"/>
              <a:pPr/>
              <a:t>‹#›</a:t>
            </a:fld>
            <a:endParaRPr lang="en-US" altLang="zh-CN"/>
          </a:p>
        </p:txBody>
      </p:sp>
    </p:spTree>
    <p:extLst>
      <p:ext uri="{BB962C8B-B14F-4D97-AF65-F5344CB8AC3E}">
        <p14:creationId xmlns:p14="http://schemas.microsoft.com/office/powerpoint/2010/main" val="3898925691"/>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F672CAFB-1193-4529-BE35-916B666516B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BA62A749-8131-4852-92CD-4B760824E3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FA8BB6F9-FA76-4D40-A44A-0D6C39DF4B8E}"/>
              </a:ext>
            </a:extLst>
          </p:cNvPr>
          <p:cNvSpPr>
            <a:spLocks noGrp="1" noChangeArrowheads="1"/>
          </p:cNvSpPr>
          <p:nvPr>
            <p:ph type="sldNum" sz="quarter" idx="12"/>
          </p:nvPr>
        </p:nvSpPr>
        <p:spPr>
          <a:ln/>
        </p:spPr>
        <p:txBody>
          <a:bodyPr/>
          <a:lstStyle>
            <a:lvl1pPr>
              <a:defRPr/>
            </a:lvl1pPr>
          </a:lstStyle>
          <a:p>
            <a:fld id="{12B409AB-CFFB-492C-A51E-3B6530924182}" type="slidenum">
              <a:rPr lang="zh-CN" altLang="en-US"/>
              <a:pPr/>
              <a:t>‹#›</a:t>
            </a:fld>
            <a:endParaRPr lang="en-US" altLang="zh-CN"/>
          </a:p>
        </p:txBody>
      </p:sp>
    </p:spTree>
    <p:extLst>
      <p:ext uri="{BB962C8B-B14F-4D97-AF65-F5344CB8AC3E}">
        <p14:creationId xmlns:p14="http://schemas.microsoft.com/office/powerpoint/2010/main" val="3259329665"/>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DED58FD9-D843-4307-9F35-58442D9C4D3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a:extLst>
              <a:ext uri="{FF2B5EF4-FFF2-40B4-BE49-F238E27FC236}">
                <a16:creationId xmlns:a16="http://schemas.microsoft.com/office/drawing/2014/main" id="{1247DB4E-2561-4083-A333-28D7A7B6031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a:extLst>
              <a:ext uri="{FF2B5EF4-FFF2-40B4-BE49-F238E27FC236}">
                <a16:creationId xmlns:a16="http://schemas.microsoft.com/office/drawing/2014/main" id="{88508B57-CCE4-4B78-90DF-0E380EB07C1D}"/>
              </a:ext>
            </a:extLst>
          </p:cNvPr>
          <p:cNvSpPr>
            <a:spLocks noGrp="1" noChangeArrowheads="1"/>
          </p:cNvSpPr>
          <p:nvPr>
            <p:ph type="sldNum" sz="quarter" idx="12"/>
          </p:nvPr>
        </p:nvSpPr>
        <p:spPr>
          <a:ln/>
        </p:spPr>
        <p:txBody>
          <a:bodyPr/>
          <a:lstStyle>
            <a:lvl1pPr>
              <a:defRPr/>
            </a:lvl1pPr>
          </a:lstStyle>
          <a:p>
            <a:fld id="{ABD180EF-1E61-4CAD-8D89-FCCB37800A9D}" type="slidenum">
              <a:rPr lang="zh-CN" altLang="en-US"/>
              <a:pPr/>
              <a:t>‹#›</a:t>
            </a:fld>
            <a:endParaRPr lang="en-US" altLang="zh-CN"/>
          </a:p>
        </p:txBody>
      </p:sp>
    </p:spTree>
    <p:extLst>
      <p:ext uri="{BB962C8B-B14F-4D97-AF65-F5344CB8AC3E}">
        <p14:creationId xmlns:p14="http://schemas.microsoft.com/office/powerpoint/2010/main" val="1318298516"/>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2ECFB3B8-54FB-4484-9DE8-B84CFEC8E8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F2C7FFA5-4F1C-42C4-A265-E996D2FAC76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2A1A4B38-4154-48B6-B360-2B4246CA6942}"/>
              </a:ext>
            </a:extLst>
          </p:cNvPr>
          <p:cNvSpPr>
            <a:spLocks noGrp="1" noChangeArrowheads="1"/>
          </p:cNvSpPr>
          <p:nvPr>
            <p:ph type="sldNum" sz="quarter" idx="12"/>
          </p:nvPr>
        </p:nvSpPr>
        <p:spPr>
          <a:ln/>
        </p:spPr>
        <p:txBody>
          <a:bodyPr/>
          <a:lstStyle>
            <a:lvl1pPr>
              <a:defRPr/>
            </a:lvl1pPr>
          </a:lstStyle>
          <a:p>
            <a:fld id="{7B300C04-529C-427D-BB69-CC00389903F7}" type="slidenum">
              <a:rPr lang="zh-CN" altLang="en-US"/>
              <a:pPr/>
              <a:t>‹#›</a:t>
            </a:fld>
            <a:endParaRPr lang="en-US" altLang="zh-CN"/>
          </a:p>
        </p:txBody>
      </p:sp>
    </p:spTree>
    <p:extLst>
      <p:ext uri="{BB962C8B-B14F-4D97-AF65-F5344CB8AC3E}">
        <p14:creationId xmlns:p14="http://schemas.microsoft.com/office/powerpoint/2010/main" val="3560671768"/>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36F8266-C5D1-4A89-84CF-624E0A2EB18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D3A12385-6F35-4302-99D6-4B427C37EA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15905C26-3139-483A-BAE3-DD90B66911B9}"/>
              </a:ext>
            </a:extLst>
          </p:cNvPr>
          <p:cNvSpPr>
            <a:spLocks noGrp="1" noChangeArrowheads="1"/>
          </p:cNvSpPr>
          <p:nvPr>
            <p:ph type="sldNum" sz="quarter" idx="12"/>
          </p:nvPr>
        </p:nvSpPr>
        <p:spPr>
          <a:ln/>
        </p:spPr>
        <p:txBody>
          <a:bodyPr/>
          <a:lstStyle>
            <a:lvl1pPr>
              <a:defRPr/>
            </a:lvl1pPr>
          </a:lstStyle>
          <a:p>
            <a:fld id="{30B7B5F6-FD17-4152-B936-5EA67323ADBD}" type="slidenum">
              <a:rPr lang="zh-CN" altLang="en-US"/>
              <a:pPr/>
              <a:t>‹#›</a:t>
            </a:fld>
            <a:endParaRPr lang="en-US" altLang="zh-CN"/>
          </a:p>
        </p:txBody>
      </p:sp>
    </p:spTree>
    <p:extLst>
      <p:ext uri="{BB962C8B-B14F-4D97-AF65-F5344CB8AC3E}">
        <p14:creationId xmlns:p14="http://schemas.microsoft.com/office/powerpoint/2010/main" val="1510991951"/>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0F8B1636-2CB1-40C8-A877-E0E01278005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0912EE77-6F02-44A2-8E13-C6C81FCDA4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E58157BB-9682-4FC2-B7A9-6E33A8A9516A}"/>
              </a:ext>
            </a:extLst>
          </p:cNvPr>
          <p:cNvSpPr>
            <a:spLocks noGrp="1" noChangeArrowheads="1"/>
          </p:cNvSpPr>
          <p:nvPr>
            <p:ph type="sldNum" sz="quarter" idx="12"/>
          </p:nvPr>
        </p:nvSpPr>
        <p:spPr>
          <a:ln/>
        </p:spPr>
        <p:txBody>
          <a:bodyPr/>
          <a:lstStyle>
            <a:lvl1pPr>
              <a:defRPr/>
            </a:lvl1pPr>
          </a:lstStyle>
          <a:p>
            <a:fld id="{6207882F-BF69-448C-903E-B929CD8B72CE}" type="slidenum">
              <a:rPr lang="zh-CN" altLang="en-US"/>
              <a:pPr/>
              <a:t>‹#›</a:t>
            </a:fld>
            <a:endParaRPr lang="en-US" altLang="zh-CN"/>
          </a:p>
        </p:txBody>
      </p:sp>
    </p:spTree>
    <p:extLst>
      <p:ext uri="{BB962C8B-B14F-4D97-AF65-F5344CB8AC3E}">
        <p14:creationId xmlns:p14="http://schemas.microsoft.com/office/powerpoint/2010/main" val="1938048529"/>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86BEF7C2-C3EA-45EF-8750-630C014CA99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145EF506-E483-4D06-B7BB-A3698BDF763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5D4CD965-2708-4B44-B6D9-6C45632733E0}"/>
              </a:ext>
            </a:extLst>
          </p:cNvPr>
          <p:cNvSpPr>
            <a:spLocks noGrp="1" noChangeArrowheads="1"/>
          </p:cNvSpPr>
          <p:nvPr>
            <p:ph type="sldNum" sz="quarter" idx="12"/>
          </p:nvPr>
        </p:nvSpPr>
        <p:spPr>
          <a:ln/>
        </p:spPr>
        <p:txBody>
          <a:bodyPr/>
          <a:lstStyle>
            <a:lvl1pPr>
              <a:defRPr/>
            </a:lvl1pPr>
          </a:lstStyle>
          <a:p>
            <a:fld id="{F2F6FA92-32F7-4CA8-97D4-7033164FBB05}" type="slidenum">
              <a:rPr lang="zh-CN" altLang="en-US"/>
              <a:pPr/>
              <a:t>‹#›</a:t>
            </a:fld>
            <a:endParaRPr lang="en-US" altLang="zh-CN"/>
          </a:p>
        </p:txBody>
      </p:sp>
    </p:spTree>
    <p:extLst>
      <p:ext uri="{BB962C8B-B14F-4D97-AF65-F5344CB8AC3E}">
        <p14:creationId xmlns:p14="http://schemas.microsoft.com/office/powerpoint/2010/main" val="506226827"/>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31C0505-569A-498C-8D4D-213E53B3B3E7}"/>
              </a:ext>
            </a:extLst>
          </p:cNvPr>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7171" name="Rectangle 3">
            <a:extLst>
              <a:ext uri="{FF2B5EF4-FFF2-40B4-BE49-F238E27FC236}">
                <a16:creationId xmlns:a16="http://schemas.microsoft.com/office/drawing/2014/main" id="{52F27C54-344A-4D10-A38F-640792524EFE}"/>
              </a:ext>
            </a:extLst>
          </p:cNvPr>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44836" name="AutoShape 4">
            <a:extLst>
              <a:ext uri="{FF2B5EF4-FFF2-40B4-BE49-F238E27FC236}">
                <a16:creationId xmlns:a16="http://schemas.microsoft.com/office/drawing/2014/main" id="{15784C06-81CB-4F04-B3C6-3A92F48D5DFF}"/>
              </a:ext>
            </a:extLst>
          </p:cNvPr>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ndParaRPr>
          </a:p>
        </p:txBody>
      </p:sp>
      <p:sp>
        <p:nvSpPr>
          <p:cNvPr id="1144837" name="Line 5">
            <a:extLst>
              <a:ext uri="{FF2B5EF4-FFF2-40B4-BE49-F238E27FC236}">
                <a16:creationId xmlns:a16="http://schemas.microsoft.com/office/drawing/2014/main" id="{4793936E-0921-4DD8-9FC6-ACA1F548F935}"/>
              </a:ext>
            </a:extLst>
          </p:cNvPr>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p>
        </p:txBody>
      </p:sp>
      <p:sp>
        <p:nvSpPr>
          <p:cNvPr id="1144838" name="Rectangle 6">
            <a:extLst>
              <a:ext uri="{FF2B5EF4-FFF2-40B4-BE49-F238E27FC236}">
                <a16:creationId xmlns:a16="http://schemas.microsoft.com/office/drawing/2014/main" id="{6551D82D-68A7-4F10-BD5C-60F52DA7B8E4}"/>
              </a:ext>
            </a:extLst>
          </p:cNvPr>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1144839" name="Rectangle 7">
            <a:extLst>
              <a:ext uri="{FF2B5EF4-FFF2-40B4-BE49-F238E27FC236}">
                <a16:creationId xmlns:a16="http://schemas.microsoft.com/office/drawing/2014/main" id="{7ECE6899-DB4A-49E1-A368-C7BEBADC062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ea typeface="宋体" pitchFamily="2" charset="-122"/>
              </a:defRPr>
            </a:lvl1pPr>
          </a:lstStyle>
          <a:p>
            <a:pPr>
              <a:defRPr/>
            </a:pPr>
            <a:endParaRPr lang="en-US" altLang="zh-CN"/>
          </a:p>
        </p:txBody>
      </p:sp>
      <p:sp>
        <p:nvSpPr>
          <p:cNvPr id="1144840" name="Rectangle 8">
            <a:extLst>
              <a:ext uri="{FF2B5EF4-FFF2-40B4-BE49-F238E27FC236}">
                <a16:creationId xmlns:a16="http://schemas.microsoft.com/office/drawing/2014/main" id="{B1DE5CED-1917-49E1-8202-F30CB2319911}"/>
              </a:ext>
            </a:extLst>
          </p:cNvPr>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12FAB00B-5D71-42DC-BE33-9AAD8E4C9162}"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838"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9" r:id="rId12"/>
  </p:sldLayoutIdLst>
  <p:transition spd="med">
    <p:random/>
  </p:transition>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png"/><Relationship Id="rId4" Type="http://schemas.openxmlformats.org/officeDocument/2006/relationships/oleObject" Target="../embeddings/oleObject2.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56.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oleObject" Target="../embeddings/oleObject7.bin"/><Relationship Id="rId5" Type="http://schemas.openxmlformats.org/officeDocument/2006/relationships/image" Target="../media/image11.png"/><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3.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7.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2.bin"/><Relationship Id="rId5" Type="http://schemas.openxmlformats.org/officeDocument/2006/relationships/image" Target="../media/image11.png"/><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59.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oleObject" Target="../embeddings/oleObject17.bin"/><Relationship Id="rId5" Type="http://schemas.openxmlformats.org/officeDocument/2006/relationships/image" Target="../media/image11.png"/><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3">
            <a:extLst>
              <a:ext uri="{FF2B5EF4-FFF2-40B4-BE49-F238E27FC236}">
                <a16:creationId xmlns:a16="http://schemas.microsoft.com/office/drawing/2014/main" id="{5405B4BE-CF19-47AD-9D7A-2D9CBCD32205}"/>
              </a:ext>
            </a:extLst>
          </p:cNvPr>
          <p:cNvSpPr>
            <a:spLocks noGrp="1"/>
          </p:cNvSpPr>
          <p:nvPr>
            <p:ph type="ctrTitle"/>
          </p:nvPr>
        </p:nvSpPr>
        <p:spPr>
          <a:xfrm>
            <a:off x="1785938" y="1214438"/>
            <a:ext cx="6672262" cy="1470025"/>
          </a:xfrm>
        </p:spPr>
        <p:txBody>
          <a:bodyPr/>
          <a:lstStyle/>
          <a:p>
            <a:pPr eaLnBrk="1" hangingPunct="1"/>
            <a:r>
              <a:rPr lang="en-US" altLang="zh-CN"/>
              <a:t>OSI Layer 4:</a:t>
            </a:r>
            <a:br>
              <a:rPr lang="en-US" altLang="zh-CN"/>
            </a:br>
            <a:r>
              <a:rPr lang="en-US" altLang="zh-CN" sz="4000"/>
              <a:t>Transport Layer</a:t>
            </a:r>
            <a:endParaRPr lang="zh-CN" altLang="en-US"/>
          </a:p>
        </p:txBody>
      </p:sp>
      <p:pic>
        <p:nvPicPr>
          <p:cNvPr id="9219" name="Picture 23">
            <a:extLst>
              <a:ext uri="{FF2B5EF4-FFF2-40B4-BE49-F238E27FC236}">
                <a16:creationId xmlns:a16="http://schemas.microsoft.com/office/drawing/2014/main" id="{15A7CE7E-51E5-4EC3-8AFA-CD585EF43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0" y="5286375"/>
            <a:ext cx="10795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Line 2">
            <a:extLst>
              <a:ext uri="{FF2B5EF4-FFF2-40B4-BE49-F238E27FC236}">
                <a16:creationId xmlns:a16="http://schemas.microsoft.com/office/drawing/2014/main" id="{67B4C83C-286B-4B15-B9C1-67E9B7CEC44D}"/>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18435" name="Rectangle 3">
            <a:extLst>
              <a:ext uri="{FF2B5EF4-FFF2-40B4-BE49-F238E27FC236}">
                <a16:creationId xmlns:a16="http://schemas.microsoft.com/office/drawing/2014/main" id="{D9D91DCE-A80F-4068-93EB-FF7822A6AD77}"/>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18436" name="Line 4">
            <a:extLst>
              <a:ext uri="{FF2B5EF4-FFF2-40B4-BE49-F238E27FC236}">
                <a16:creationId xmlns:a16="http://schemas.microsoft.com/office/drawing/2014/main" id="{9CF7EBA1-F23A-41FB-B80A-75769332AC0B}"/>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18437" name="Rectangle 5">
            <a:extLst>
              <a:ext uri="{FF2B5EF4-FFF2-40B4-BE49-F238E27FC236}">
                <a16:creationId xmlns:a16="http://schemas.microsoft.com/office/drawing/2014/main" id="{27E5A324-80CB-4424-9B06-066E7EE5F888}"/>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18438" name="Rectangle 6">
            <a:extLst>
              <a:ext uri="{FF2B5EF4-FFF2-40B4-BE49-F238E27FC236}">
                <a16:creationId xmlns:a16="http://schemas.microsoft.com/office/drawing/2014/main" id="{DB76728A-B39F-44AF-B397-A5A45FBE3073}"/>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18439" name="Line 7">
            <a:extLst>
              <a:ext uri="{FF2B5EF4-FFF2-40B4-BE49-F238E27FC236}">
                <a16:creationId xmlns:a16="http://schemas.microsoft.com/office/drawing/2014/main" id="{231FDADB-BA8E-4DEF-B717-70BA4DF7D1E7}"/>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0" name="Line 8">
            <a:extLst>
              <a:ext uri="{FF2B5EF4-FFF2-40B4-BE49-F238E27FC236}">
                <a16:creationId xmlns:a16="http://schemas.microsoft.com/office/drawing/2014/main" id="{ADA42A9B-BCDC-46E9-B4F5-744CA1D68F51}"/>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1" name="Line 9">
            <a:extLst>
              <a:ext uri="{FF2B5EF4-FFF2-40B4-BE49-F238E27FC236}">
                <a16:creationId xmlns:a16="http://schemas.microsoft.com/office/drawing/2014/main" id="{439CFC3E-4E3C-4A33-9ECC-F48C89B5B4F3}"/>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2" name="Line 10">
            <a:extLst>
              <a:ext uri="{FF2B5EF4-FFF2-40B4-BE49-F238E27FC236}">
                <a16:creationId xmlns:a16="http://schemas.microsoft.com/office/drawing/2014/main" id="{CD35C841-000B-432D-8704-4D8F188717D0}"/>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3" name="Line 11">
            <a:extLst>
              <a:ext uri="{FF2B5EF4-FFF2-40B4-BE49-F238E27FC236}">
                <a16:creationId xmlns:a16="http://schemas.microsoft.com/office/drawing/2014/main" id="{895DE515-BC67-4176-A9F8-E34B031CD7BC}"/>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2">
            <a:extLst>
              <a:ext uri="{FF2B5EF4-FFF2-40B4-BE49-F238E27FC236}">
                <a16:creationId xmlns:a16="http://schemas.microsoft.com/office/drawing/2014/main" id="{5B2516BB-60E0-4579-A40C-C0EB4C37C1A2}"/>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5" name="Rectangle 13">
            <a:extLst>
              <a:ext uri="{FF2B5EF4-FFF2-40B4-BE49-F238E27FC236}">
                <a16:creationId xmlns:a16="http://schemas.microsoft.com/office/drawing/2014/main" id="{75FEBAB0-1888-4265-B6B4-4822E1ACEB32}"/>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18446" name="Rectangle 14">
            <a:extLst>
              <a:ext uri="{FF2B5EF4-FFF2-40B4-BE49-F238E27FC236}">
                <a16:creationId xmlns:a16="http://schemas.microsoft.com/office/drawing/2014/main" id="{28BF54DF-41E7-47CC-A443-7E38212CD8BD}"/>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18447" name="Rectangle 15">
            <a:extLst>
              <a:ext uri="{FF2B5EF4-FFF2-40B4-BE49-F238E27FC236}">
                <a16:creationId xmlns:a16="http://schemas.microsoft.com/office/drawing/2014/main" id="{231852FC-CCEA-4432-BFA1-5C03C8749F3B}"/>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18448" name="Rectangle 16">
            <a:extLst>
              <a:ext uri="{FF2B5EF4-FFF2-40B4-BE49-F238E27FC236}">
                <a16:creationId xmlns:a16="http://schemas.microsoft.com/office/drawing/2014/main" id="{9F57474D-F336-41A5-A39B-2EE97E485924}"/>
              </a:ext>
            </a:extLst>
          </p:cNvPr>
          <p:cNvSpPr>
            <a:spLocks noChangeArrowheads="1"/>
          </p:cNvSpPr>
          <p:nvPr/>
        </p:nvSpPr>
        <p:spPr bwMode="auto">
          <a:xfrm>
            <a:off x="1571625" y="4270375"/>
            <a:ext cx="37163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18449" name="Rectangle 17">
            <a:extLst>
              <a:ext uri="{FF2B5EF4-FFF2-40B4-BE49-F238E27FC236}">
                <a16:creationId xmlns:a16="http://schemas.microsoft.com/office/drawing/2014/main" id="{11583574-8445-49BB-A29D-B51B50FBD26A}"/>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18450" name="Rectangle 18">
            <a:extLst>
              <a:ext uri="{FF2B5EF4-FFF2-40B4-BE49-F238E27FC236}">
                <a16:creationId xmlns:a16="http://schemas.microsoft.com/office/drawing/2014/main" id="{FB26C0AA-5529-43CC-9CA6-916697A214F7}"/>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18451" name="Line 19">
            <a:extLst>
              <a:ext uri="{FF2B5EF4-FFF2-40B4-BE49-F238E27FC236}">
                <a16:creationId xmlns:a16="http://schemas.microsoft.com/office/drawing/2014/main" id="{F1EB5FA6-6609-4527-8DFB-DF0DDA7B9A4C}"/>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2" name="Rectangle 20">
            <a:extLst>
              <a:ext uri="{FF2B5EF4-FFF2-40B4-BE49-F238E27FC236}">
                <a16:creationId xmlns:a16="http://schemas.microsoft.com/office/drawing/2014/main" id="{68672948-3B42-4BA5-A090-5FBB6FC6A188}"/>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18453" name="Rectangle 21">
            <a:extLst>
              <a:ext uri="{FF2B5EF4-FFF2-40B4-BE49-F238E27FC236}">
                <a16:creationId xmlns:a16="http://schemas.microsoft.com/office/drawing/2014/main" id="{857C8832-35C3-42A5-8A16-2C6195E99254}"/>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18454" name="Rectangle 22">
            <a:extLst>
              <a:ext uri="{FF2B5EF4-FFF2-40B4-BE49-F238E27FC236}">
                <a16:creationId xmlns:a16="http://schemas.microsoft.com/office/drawing/2014/main" id="{27805A39-B453-4F30-AA94-2F785141BBF1}"/>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18455" name="Line 23">
            <a:extLst>
              <a:ext uri="{FF2B5EF4-FFF2-40B4-BE49-F238E27FC236}">
                <a16:creationId xmlns:a16="http://schemas.microsoft.com/office/drawing/2014/main" id="{6EC804DA-48AC-4490-BB4F-12454FFE79C6}"/>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6" name="Line 24">
            <a:extLst>
              <a:ext uri="{FF2B5EF4-FFF2-40B4-BE49-F238E27FC236}">
                <a16:creationId xmlns:a16="http://schemas.microsoft.com/office/drawing/2014/main" id="{E0E0B721-71AA-4D19-B25F-67B4DAFF87FF}"/>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7" name="Line 25">
            <a:extLst>
              <a:ext uri="{FF2B5EF4-FFF2-40B4-BE49-F238E27FC236}">
                <a16:creationId xmlns:a16="http://schemas.microsoft.com/office/drawing/2014/main" id="{A9ED40F2-3C09-4277-BE00-E187A3ECE9DF}"/>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8" name="Line 26">
            <a:extLst>
              <a:ext uri="{FF2B5EF4-FFF2-40B4-BE49-F238E27FC236}">
                <a16:creationId xmlns:a16="http://schemas.microsoft.com/office/drawing/2014/main" id="{04C198B7-792E-4BCF-8722-F7E724F1D885}"/>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9" name="Line 27">
            <a:extLst>
              <a:ext uri="{FF2B5EF4-FFF2-40B4-BE49-F238E27FC236}">
                <a16:creationId xmlns:a16="http://schemas.microsoft.com/office/drawing/2014/main" id="{586D4EDD-D54A-436B-B46E-4417BC576E69}"/>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0" name="Line 28">
            <a:extLst>
              <a:ext uri="{FF2B5EF4-FFF2-40B4-BE49-F238E27FC236}">
                <a16:creationId xmlns:a16="http://schemas.microsoft.com/office/drawing/2014/main" id="{6FEA372C-5CAE-48B1-B8B1-799DA7C2E241}"/>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1" name="Line 29">
            <a:extLst>
              <a:ext uri="{FF2B5EF4-FFF2-40B4-BE49-F238E27FC236}">
                <a16:creationId xmlns:a16="http://schemas.microsoft.com/office/drawing/2014/main" id="{BE35CB67-7FAF-422C-B012-95A478B6DEF7}"/>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2" name="Rectangle 30">
            <a:extLst>
              <a:ext uri="{FF2B5EF4-FFF2-40B4-BE49-F238E27FC236}">
                <a16:creationId xmlns:a16="http://schemas.microsoft.com/office/drawing/2014/main" id="{E9269F45-9727-4E23-8519-8763283CD564}"/>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18463" name="Rectangle 31">
            <a:extLst>
              <a:ext uri="{FF2B5EF4-FFF2-40B4-BE49-F238E27FC236}">
                <a16:creationId xmlns:a16="http://schemas.microsoft.com/office/drawing/2014/main" id="{3E20CA49-8ABC-46E7-9391-EF216548F9EE}"/>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18464" name="Line 32">
            <a:extLst>
              <a:ext uri="{FF2B5EF4-FFF2-40B4-BE49-F238E27FC236}">
                <a16:creationId xmlns:a16="http://schemas.microsoft.com/office/drawing/2014/main" id="{AF115C6E-55DE-4A5F-85CD-3B2AA31EDF43}"/>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5" name="Line 33">
            <a:extLst>
              <a:ext uri="{FF2B5EF4-FFF2-40B4-BE49-F238E27FC236}">
                <a16:creationId xmlns:a16="http://schemas.microsoft.com/office/drawing/2014/main" id="{C1BF82B4-EAA4-425B-BA3B-285B58B21D9E}"/>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6" name="Line 34">
            <a:extLst>
              <a:ext uri="{FF2B5EF4-FFF2-40B4-BE49-F238E27FC236}">
                <a16:creationId xmlns:a16="http://schemas.microsoft.com/office/drawing/2014/main" id="{B059DB7A-00AA-41F9-BFFC-492C6FB89EEE}"/>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7" name="Line 35">
            <a:extLst>
              <a:ext uri="{FF2B5EF4-FFF2-40B4-BE49-F238E27FC236}">
                <a16:creationId xmlns:a16="http://schemas.microsoft.com/office/drawing/2014/main" id="{30479F98-8548-4906-A73B-7ABD0D3F8AB0}"/>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8" name="Line 36">
            <a:extLst>
              <a:ext uri="{FF2B5EF4-FFF2-40B4-BE49-F238E27FC236}">
                <a16:creationId xmlns:a16="http://schemas.microsoft.com/office/drawing/2014/main" id="{124B7828-2D96-4710-A481-0FA371A949F8}"/>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9" name="Line 37">
            <a:extLst>
              <a:ext uri="{FF2B5EF4-FFF2-40B4-BE49-F238E27FC236}">
                <a16:creationId xmlns:a16="http://schemas.microsoft.com/office/drawing/2014/main" id="{DFED3418-A072-459B-9546-16EFD9B09F6A}"/>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0" name="Line 38">
            <a:extLst>
              <a:ext uri="{FF2B5EF4-FFF2-40B4-BE49-F238E27FC236}">
                <a16:creationId xmlns:a16="http://schemas.microsoft.com/office/drawing/2014/main" id="{79E80EB6-D135-4845-B21A-331AF5608795}"/>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1" name="Line 39">
            <a:extLst>
              <a:ext uri="{FF2B5EF4-FFF2-40B4-BE49-F238E27FC236}">
                <a16:creationId xmlns:a16="http://schemas.microsoft.com/office/drawing/2014/main" id="{5616B348-90C3-4B78-A28B-128FDA69FF24}"/>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2" name="Line 40">
            <a:extLst>
              <a:ext uri="{FF2B5EF4-FFF2-40B4-BE49-F238E27FC236}">
                <a16:creationId xmlns:a16="http://schemas.microsoft.com/office/drawing/2014/main" id="{03BB9004-63BB-4F19-ADEB-3CB63C6736A0}"/>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3" name="Line 41">
            <a:extLst>
              <a:ext uri="{FF2B5EF4-FFF2-40B4-BE49-F238E27FC236}">
                <a16:creationId xmlns:a16="http://schemas.microsoft.com/office/drawing/2014/main" id="{8E13AD00-5608-4220-B840-570AF6BAB17E}"/>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4" name="Line 42">
            <a:extLst>
              <a:ext uri="{FF2B5EF4-FFF2-40B4-BE49-F238E27FC236}">
                <a16:creationId xmlns:a16="http://schemas.microsoft.com/office/drawing/2014/main" id="{FEAE7D0A-C87B-47D5-9CC8-E17DA45DF189}"/>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5" name="Line 43">
            <a:extLst>
              <a:ext uri="{FF2B5EF4-FFF2-40B4-BE49-F238E27FC236}">
                <a16:creationId xmlns:a16="http://schemas.microsoft.com/office/drawing/2014/main" id="{DD62CBCA-18B0-41E0-9AD2-54C6858A72CF}"/>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6" name="Line 44">
            <a:extLst>
              <a:ext uri="{FF2B5EF4-FFF2-40B4-BE49-F238E27FC236}">
                <a16:creationId xmlns:a16="http://schemas.microsoft.com/office/drawing/2014/main" id="{4210FA8E-AB54-42D6-B55E-D4254039690D}"/>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7" name="Line 45">
            <a:extLst>
              <a:ext uri="{FF2B5EF4-FFF2-40B4-BE49-F238E27FC236}">
                <a16:creationId xmlns:a16="http://schemas.microsoft.com/office/drawing/2014/main" id="{79C25D58-3276-4C2A-BCEE-F299B4C87A3E}"/>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8" name="Line 46">
            <a:extLst>
              <a:ext uri="{FF2B5EF4-FFF2-40B4-BE49-F238E27FC236}">
                <a16:creationId xmlns:a16="http://schemas.microsoft.com/office/drawing/2014/main" id="{C5696891-721E-4031-9534-CAEBE87C9D54}"/>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9" name="Line 47">
            <a:extLst>
              <a:ext uri="{FF2B5EF4-FFF2-40B4-BE49-F238E27FC236}">
                <a16:creationId xmlns:a16="http://schemas.microsoft.com/office/drawing/2014/main" id="{D2FAAE77-66C0-4BCA-A95A-F8581A12939A}"/>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0" name="Line 48">
            <a:extLst>
              <a:ext uri="{FF2B5EF4-FFF2-40B4-BE49-F238E27FC236}">
                <a16:creationId xmlns:a16="http://schemas.microsoft.com/office/drawing/2014/main" id="{FCAB22A4-6B4F-49F0-8F9C-BE6CB9A7CEA5}"/>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1" name="Line 49">
            <a:extLst>
              <a:ext uri="{FF2B5EF4-FFF2-40B4-BE49-F238E27FC236}">
                <a16:creationId xmlns:a16="http://schemas.microsoft.com/office/drawing/2014/main" id="{1C86AB48-0031-4FE3-BB8F-D8055D20C37D}"/>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2" name="Line 50">
            <a:extLst>
              <a:ext uri="{FF2B5EF4-FFF2-40B4-BE49-F238E27FC236}">
                <a16:creationId xmlns:a16="http://schemas.microsoft.com/office/drawing/2014/main" id="{BC8FF10E-BB8D-40C0-9A7B-E5BDAD77D6E6}"/>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3" name="Line 51">
            <a:extLst>
              <a:ext uri="{FF2B5EF4-FFF2-40B4-BE49-F238E27FC236}">
                <a16:creationId xmlns:a16="http://schemas.microsoft.com/office/drawing/2014/main" id="{2A5A0387-4937-41C9-A26C-2DF261BEB2E9}"/>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4" name="Line 52">
            <a:extLst>
              <a:ext uri="{FF2B5EF4-FFF2-40B4-BE49-F238E27FC236}">
                <a16:creationId xmlns:a16="http://schemas.microsoft.com/office/drawing/2014/main" id="{0FF4BDB1-B32D-45BF-A867-1B51D5A17833}"/>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5" name="Line 53">
            <a:extLst>
              <a:ext uri="{FF2B5EF4-FFF2-40B4-BE49-F238E27FC236}">
                <a16:creationId xmlns:a16="http://schemas.microsoft.com/office/drawing/2014/main" id="{D85F7C8B-6FF8-44BE-8A65-CF8FD47D8033}"/>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6" name="Line 54">
            <a:extLst>
              <a:ext uri="{FF2B5EF4-FFF2-40B4-BE49-F238E27FC236}">
                <a16:creationId xmlns:a16="http://schemas.microsoft.com/office/drawing/2014/main" id="{3E66CBA6-77AB-4C2F-9437-DB28297B96A9}"/>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7" name="Line 55">
            <a:extLst>
              <a:ext uri="{FF2B5EF4-FFF2-40B4-BE49-F238E27FC236}">
                <a16:creationId xmlns:a16="http://schemas.microsoft.com/office/drawing/2014/main" id="{F3DAFCB2-F673-4781-8820-7E3920412D88}"/>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8" name="Line 56">
            <a:extLst>
              <a:ext uri="{FF2B5EF4-FFF2-40B4-BE49-F238E27FC236}">
                <a16:creationId xmlns:a16="http://schemas.microsoft.com/office/drawing/2014/main" id="{90A9A316-12A0-4322-AC78-595453387BB7}"/>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89" name="Line 57">
            <a:extLst>
              <a:ext uri="{FF2B5EF4-FFF2-40B4-BE49-F238E27FC236}">
                <a16:creationId xmlns:a16="http://schemas.microsoft.com/office/drawing/2014/main" id="{86A0F4B3-0AD6-4984-BBD4-A0E6F2CC3806}"/>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0" name="Line 58">
            <a:extLst>
              <a:ext uri="{FF2B5EF4-FFF2-40B4-BE49-F238E27FC236}">
                <a16:creationId xmlns:a16="http://schemas.microsoft.com/office/drawing/2014/main" id="{30684FAB-1C8F-4067-8CDE-C538CD6E6DB0}"/>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1" name="Line 59">
            <a:extLst>
              <a:ext uri="{FF2B5EF4-FFF2-40B4-BE49-F238E27FC236}">
                <a16:creationId xmlns:a16="http://schemas.microsoft.com/office/drawing/2014/main" id="{D1118F1F-2CED-4627-BCB5-CF67AC26A21E}"/>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2" name="Line 60">
            <a:extLst>
              <a:ext uri="{FF2B5EF4-FFF2-40B4-BE49-F238E27FC236}">
                <a16:creationId xmlns:a16="http://schemas.microsoft.com/office/drawing/2014/main" id="{F1039F67-4742-4464-95BE-A84BE4211CC9}"/>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3" name="Line 61">
            <a:extLst>
              <a:ext uri="{FF2B5EF4-FFF2-40B4-BE49-F238E27FC236}">
                <a16:creationId xmlns:a16="http://schemas.microsoft.com/office/drawing/2014/main" id="{8990488C-AED8-43AC-92AE-3879B7F459A5}"/>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4" name="Line 62">
            <a:extLst>
              <a:ext uri="{FF2B5EF4-FFF2-40B4-BE49-F238E27FC236}">
                <a16:creationId xmlns:a16="http://schemas.microsoft.com/office/drawing/2014/main" id="{C91982D4-133A-4B78-AD1D-213FA0DB4705}"/>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5" name="Line 63">
            <a:extLst>
              <a:ext uri="{FF2B5EF4-FFF2-40B4-BE49-F238E27FC236}">
                <a16:creationId xmlns:a16="http://schemas.microsoft.com/office/drawing/2014/main" id="{FCEB80E0-F3C3-4075-B392-AB7C6E47546C}"/>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6" name="Line 64">
            <a:extLst>
              <a:ext uri="{FF2B5EF4-FFF2-40B4-BE49-F238E27FC236}">
                <a16:creationId xmlns:a16="http://schemas.microsoft.com/office/drawing/2014/main" id="{31FC70C5-7123-4E5D-A716-9C320B9BA998}"/>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7" name="Line 65">
            <a:extLst>
              <a:ext uri="{FF2B5EF4-FFF2-40B4-BE49-F238E27FC236}">
                <a16:creationId xmlns:a16="http://schemas.microsoft.com/office/drawing/2014/main" id="{5A150AB1-7CDC-44BB-B8C0-7029BA5112CD}"/>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8" name="Rectangle 70">
            <a:extLst>
              <a:ext uri="{FF2B5EF4-FFF2-40B4-BE49-F238E27FC236}">
                <a16:creationId xmlns:a16="http://schemas.microsoft.com/office/drawing/2014/main" id="{0C4F4465-C5A5-4DB1-980C-CB2F323575D4}"/>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18499" name="Rectangle 71">
            <a:extLst>
              <a:ext uri="{FF2B5EF4-FFF2-40B4-BE49-F238E27FC236}">
                <a16:creationId xmlns:a16="http://schemas.microsoft.com/office/drawing/2014/main" id="{AAF865AA-2B7C-4704-AAAB-B30FEF3FB007}"/>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18500" name="Rectangle 72">
            <a:extLst>
              <a:ext uri="{FF2B5EF4-FFF2-40B4-BE49-F238E27FC236}">
                <a16:creationId xmlns:a16="http://schemas.microsoft.com/office/drawing/2014/main" id="{F243327F-DCEC-4BDB-9774-7A85A606DFC3}"/>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18501" name="Rectangle 73">
            <a:extLst>
              <a:ext uri="{FF2B5EF4-FFF2-40B4-BE49-F238E27FC236}">
                <a16:creationId xmlns:a16="http://schemas.microsoft.com/office/drawing/2014/main" id="{093F5FB3-E284-4CE1-9A51-D5E78B7F70B5}"/>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18502" name="Rectangle 74">
            <a:extLst>
              <a:ext uri="{FF2B5EF4-FFF2-40B4-BE49-F238E27FC236}">
                <a16:creationId xmlns:a16="http://schemas.microsoft.com/office/drawing/2014/main" id="{3442E05F-9D42-464C-95C0-50EDD50093CC}"/>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18503" name="Rectangle 75">
            <a:extLst>
              <a:ext uri="{FF2B5EF4-FFF2-40B4-BE49-F238E27FC236}">
                <a16:creationId xmlns:a16="http://schemas.microsoft.com/office/drawing/2014/main" id="{10A1840D-E5E6-4B05-AF80-937D842F50CD}"/>
              </a:ext>
            </a:extLst>
          </p:cNvPr>
          <p:cNvSpPr>
            <a:spLocks noChangeArrowheads="1"/>
          </p:cNvSpPr>
          <p:nvPr/>
        </p:nvSpPr>
        <p:spPr bwMode="auto">
          <a:xfrm>
            <a:off x="25717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18504" name="Line 76">
            <a:extLst>
              <a:ext uri="{FF2B5EF4-FFF2-40B4-BE49-F238E27FC236}">
                <a16:creationId xmlns:a16="http://schemas.microsoft.com/office/drawing/2014/main" id="{E4CE0AAF-7F8E-4965-80BB-3E881D2732CF}"/>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05" name="Rectangle 77">
            <a:extLst>
              <a:ext uri="{FF2B5EF4-FFF2-40B4-BE49-F238E27FC236}">
                <a16:creationId xmlns:a16="http://schemas.microsoft.com/office/drawing/2014/main" id="{2C671D67-902B-4DBC-9BFC-FF455B142D12}"/>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18506" name="Line 78">
            <a:extLst>
              <a:ext uri="{FF2B5EF4-FFF2-40B4-BE49-F238E27FC236}">
                <a16:creationId xmlns:a16="http://schemas.microsoft.com/office/drawing/2014/main" id="{ABB6E91B-6C4F-4D73-8337-413940209C8F}"/>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07" name="Line 79">
            <a:extLst>
              <a:ext uri="{FF2B5EF4-FFF2-40B4-BE49-F238E27FC236}">
                <a16:creationId xmlns:a16="http://schemas.microsoft.com/office/drawing/2014/main" id="{DE8D939E-B4BA-4C97-8B85-0F4DAAD88DE9}"/>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08" name="Line 80">
            <a:extLst>
              <a:ext uri="{FF2B5EF4-FFF2-40B4-BE49-F238E27FC236}">
                <a16:creationId xmlns:a16="http://schemas.microsoft.com/office/drawing/2014/main" id="{DFEA7A41-4AFB-4867-B9ED-384BD4C2179A}"/>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09" name="Line 81">
            <a:extLst>
              <a:ext uri="{FF2B5EF4-FFF2-40B4-BE49-F238E27FC236}">
                <a16:creationId xmlns:a16="http://schemas.microsoft.com/office/drawing/2014/main" id="{17D454A7-AF27-448F-95CF-914603D6888D}"/>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78" name="Text Box 82">
            <a:extLst>
              <a:ext uri="{FF2B5EF4-FFF2-40B4-BE49-F238E27FC236}">
                <a16:creationId xmlns:a16="http://schemas.microsoft.com/office/drawing/2014/main" id="{1288E8A2-A883-4F7C-9D64-CC060E6D450B}"/>
              </a:ext>
            </a:extLst>
          </p:cNvPr>
          <p:cNvSpPr txBox="1">
            <a:spLocks noChangeArrowheads="1"/>
          </p:cNvSpPr>
          <p:nvPr/>
        </p:nvSpPr>
        <p:spPr bwMode="auto">
          <a:xfrm>
            <a:off x="395288" y="5084763"/>
            <a:ext cx="8424862" cy="1373187"/>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 源端口和目的端口字段</a:t>
            </a:r>
            <a:r>
              <a:rPr lang="en-US" altLang="zh-CN" sz="2800" dirty="0">
                <a:solidFill>
                  <a:srgbClr val="333399"/>
                </a:solidFill>
                <a:ea typeface="黑体" pitchFamily="2" charset="-122"/>
              </a:rPr>
              <a:t>——</a:t>
            </a:r>
            <a:r>
              <a:rPr lang="zh-CN" altLang="en-US" sz="2800" dirty="0">
                <a:solidFill>
                  <a:srgbClr val="333399"/>
                </a:solidFill>
                <a:ea typeface="黑体" pitchFamily="2" charset="-122"/>
              </a:rPr>
              <a:t>各占 </a:t>
            </a:r>
            <a:r>
              <a:rPr lang="en-US" altLang="zh-CN" sz="2800" dirty="0">
                <a:solidFill>
                  <a:srgbClr val="333399"/>
                </a:solidFill>
                <a:ea typeface="黑体" pitchFamily="2" charset="-122"/>
              </a:rPr>
              <a:t>2 </a:t>
            </a:r>
            <a:r>
              <a:rPr lang="zh-CN" altLang="en-US" sz="2800" dirty="0">
                <a:solidFill>
                  <a:srgbClr val="333399"/>
                </a:solidFill>
                <a:ea typeface="黑体" pitchFamily="2" charset="-122"/>
              </a:rPr>
              <a:t>字节</a:t>
            </a:r>
            <a:endParaRPr lang="en-US" altLang="zh-CN" sz="2800" dirty="0">
              <a:solidFill>
                <a:srgbClr val="333399"/>
              </a:solidFill>
              <a:ea typeface="黑体" pitchFamily="2" charset="-122"/>
            </a:endParaRPr>
          </a:p>
          <a:p>
            <a:pPr>
              <a:buClr>
                <a:schemeClr val="accent6"/>
              </a:buClr>
              <a:buFont typeface="Wingdings" pitchFamily="2" charset="2"/>
              <a:buChar char="p"/>
              <a:defRPr/>
            </a:pPr>
            <a:r>
              <a:rPr lang="zh-CN" altLang="en-US" sz="2800" dirty="0">
                <a:solidFill>
                  <a:srgbClr val="333399"/>
                </a:solidFill>
                <a:ea typeface="黑体" pitchFamily="2" charset="-122"/>
              </a:rPr>
              <a:t> 端口是运输层与应用层的服务接口</a:t>
            </a:r>
            <a:endParaRPr lang="en-US" altLang="zh-CN" sz="2800" dirty="0">
              <a:solidFill>
                <a:srgbClr val="333399"/>
              </a:solidFill>
              <a:ea typeface="黑体" pitchFamily="2" charset="-122"/>
            </a:endParaRPr>
          </a:p>
          <a:p>
            <a:pPr>
              <a:buClr>
                <a:schemeClr val="accent6"/>
              </a:buClr>
              <a:buFont typeface="Wingdings" pitchFamily="2" charset="2"/>
              <a:buChar char="p"/>
              <a:defRPr/>
            </a:pPr>
            <a:r>
              <a:rPr lang="zh-CN" altLang="en-US" sz="2800" dirty="0">
                <a:solidFill>
                  <a:srgbClr val="333399"/>
                </a:solidFill>
                <a:ea typeface="黑体" pitchFamily="2" charset="-122"/>
              </a:rPr>
              <a:t> 运输层的复用和分用功能都要通过端口才能实现  </a:t>
            </a:r>
          </a:p>
        </p:txBody>
      </p:sp>
      <p:sp>
        <p:nvSpPr>
          <p:cNvPr id="29779" name="Rectangle 83">
            <a:extLst>
              <a:ext uri="{FF2B5EF4-FFF2-40B4-BE49-F238E27FC236}">
                <a16:creationId xmlns:a16="http://schemas.microsoft.com/office/drawing/2014/main" id="{5691D528-FFE5-40EF-9EBD-4C15E41F9359}"/>
              </a:ext>
            </a:extLst>
          </p:cNvPr>
          <p:cNvSpPr>
            <a:spLocks noChangeArrowheads="1"/>
          </p:cNvSpPr>
          <p:nvPr/>
        </p:nvSpPr>
        <p:spPr bwMode="auto">
          <a:xfrm>
            <a:off x="611188" y="692150"/>
            <a:ext cx="7754937"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7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297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79" grpId="0" animBg="1"/>
      <p:bldP spid="2977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2">
            <a:extLst>
              <a:ext uri="{FF2B5EF4-FFF2-40B4-BE49-F238E27FC236}">
                <a16:creationId xmlns:a16="http://schemas.microsoft.com/office/drawing/2014/main" id="{726A2541-ED99-4088-8A3B-114440CA3370}"/>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59" name="Rectangle 3">
            <a:extLst>
              <a:ext uri="{FF2B5EF4-FFF2-40B4-BE49-F238E27FC236}">
                <a16:creationId xmlns:a16="http://schemas.microsoft.com/office/drawing/2014/main" id="{5CE7C435-A4E1-4502-A94B-EA617E50C7F5}"/>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19460" name="Line 4">
            <a:extLst>
              <a:ext uri="{FF2B5EF4-FFF2-40B4-BE49-F238E27FC236}">
                <a16:creationId xmlns:a16="http://schemas.microsoft.com/office/drawing/2014/main" id="{CD3FC436-CD43-4CA3-89FE-D3946C7E9080}"/>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19461" name="Rectangle 5">
            <a:extLst>
              <a:ext uri="{FF2B5EF4-FFF2-40B4-BE49-F238E27FC236}">
                <a16:creationId xmlns:a16="http://schemas.microsoft.com/office/drawing/2014/main" id="{13E35409-CC94-4ACE-A60D-4956B86D4CAF}"/>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19462" name="Rectangle 6">
            <a:extLst>
              <a:ext uri="{FF2B5EF4-FFF2-40B4-BE49-F238E27FC236}">
                <a16:creationId xmlns:a16="http://schemas.microsoft.com/office/drawing/2014/main" id="{F242E36D-D19A-4215-B48A-82EA81BEE1CB}"/>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19463" name="Line 7">
            <a:extLst>
              <a:ext uri="{FF2B5EF4-FFF2-40B4-BE49-F238E27FC236}">
                <a16:creationId xmlns:a16="http://schemas.microsoft.com/office/drawing/2014/main" id="{53A45CA0-1FA5-40F1-ACBB-5220384DC499}"/>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4" name="Line 8">
            <a:extLst>
              <a:ext uri="{FF2B5EF4-FFF2-40B4-BE49-F238E27FC236}">
                <a16:creationId xmlns:a16="http://schemas.microsoft.com/office/drawing/2014/main" id="{9159039D-14B3-4B4D-BD51-26EF8DB98EC6}"/>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5" name="Line 9">
            <a:extLst>
              <a:ext uri="{FF2B5EF4-FFF2-40B4-BE49-F238E27FC236}">
                <a16:creationId xmlns:a16="http://schemas.microsoft.com/office/drawing/2014/main" id="{D5E148BE-B027-4B24-87C4-D662C64E44C2}"/>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a:extLst>
              <a:ext uri="{FF2B5EF4-FFF2-40B4-BE49-F238E27FC236}">
                <a16:creationId xmlns:a16="http://schemas.microsoft.com/office/drawing/2014/main" id="{3FD9CB39-C2CE-4D6E-8C23-46104B2849F6}"/>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a:extLst>
              <a:ext uri="{FF2B5EF4-FFF2-40B4-BE49-F238E27FC236}">
                <a16:creationId xmlns:a16="http://schemas.microsoft.com/office/drawing/2014/main" id="{DAE6DF8C-E630-4849-AB84-8C7701B14FEB}"/>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Line 12">
            <a:extLst>
              <a:ext uri="{FF2B5EF4-FFF2-40B4-BE49-F238E27FC236}">
                <a16:creationId xmlns:a16="http://schemas.microsoft.com/office/drawing/2014/main" id="{8F8015F6-C852-4B3E-AB22-05BB64FC384D}"/>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9" name="Rectangle 13">
            <a:extLst>
              <a:ext uri="{FF2B5EF4-FFF2-40B4-BE49-F238E27FC236}">
                <a16:creationId xmlns:a16="http://schemas.microsoft.com/office/drawing/2014/main" id="{84F12590-81EC-4EF6-A879-1443CF4201F8}"/>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19470" name="Rectangle 14">
            <a:extLst>
              <a:ext uri="{FF2B5EF4-FFF2-40B4-BE49-F238E27FC236}">
                <a16:creationId xmlns:a16="http://schemas.microsoft.com/office/drawing/2014/main" id="{1D2099EE-59D0-43D8-A59F-D372C189097A}"/>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19471" name="Rectangle 15">
            <a:extLst>
              <a:ext uri="{FF2B5EF4-FFF2-40B4-BE49-F238E27FC236}">
                <a16:creationId xmlns:a16="http://schemas.microsoft.com/office/drawing/2014/main" id="{D9D15951-0C95-4234-8130-4098E004FD53}"/>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19472" name="Rectangle 16">
            <a:extLst>
              <a:ext uri="{FF2B5EF4-FFF2-40B4-BE49-F238E27FC236}">
                <a16:creationId xmlns:a16="http://schemas.microsoft.com/office/drawing/2014/main" id="{967DFA68-4C95-4713-9421-8935525E5B72}"/>
              </a:ext>
            </a:extLst>
          </p:cNvPr>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19473" name="Rectangle 17">
            <a:extLst>
              <a:ext uri="{FF2B5EF4-FFF2-40B4-BE49-F238E27FC236}">
                <a16:creationId xmlns:a16="http://schemas.microsoft.com/office/drawing/2014/main" id="{6558CC43-06A2-4B70-81C2-523CB62CE500}"/>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19474" name="Rectangle 18">
            <a:extLst>
              <a:ext uri="{FF2B5EF4-FFF2-40B4-BE49-F238E27FC236}">
                <a16:creationId xmlns:a16="http://schemas.microsoft.com/office/drawing/2014/main" id="{5D62EB0F-7117-4434-8897-8611BCF7CA22}"/>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19475" name="Line 19">
            <a:extLst>
              <a:ext uri="{FF2B5EF4-FFF2-40B4-BE49-F238E27FC236}">
                <a16:creationId xmlns:a16="http://schemas.microsoft.com/office/drawing/2014/main" id="{2D73F03A-870F-414E-BFAE-8DE7538EEA73}"/>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6" name="Rectangle 20">
            <a:extLst>
              <a:ext uri="{FF2B5EF4-FFF2-40B4-BE49-F238E27FC236}">
                <a16:creationId xmlns:a16="http://schemas.microsoft.com/office/drawing/2014/main" id="{F44D8F4C-BC3D-4C8B-901C-93BCA8CF6DA6}"/>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19477" name="Rectangle 21">
            <a:extLst>
              <a:ext uri="{FF2B5EF4-FFF2-40B4-BE49-F238E27FC236}">
                <a16:creationId xmlns:a16="http://schemas.microsoft.com/office/drawing/2014/main" id="{F3F11006-6E51-456A-92C0-D578A1AA36F2}"/>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19478" name="Rectangle 22">
            <a:extLst>
              <a:ext uri="{FF2B5EF4-FFF2-40B4-BE49-F238E27FC236}">
                <a16:creationId xmlns:a16="http://schemas.microsoft.com/office/drawing/2014/main" id="{A27C7A1A-F549-4F2E-A2A4-626EBEC916A4}"/>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19479" name="Line 23">
            <a:extLst>
              <a:ext uri="{FF2B5EF4-FFF2-40B4-BE49-F238E27FC236}">
                <a16:creationId xmlns:a16="http://schemas.microsoft.com/office/drawing/2014/main" id="{8E13D284-8B1F-4581-8E01-E6BA9AF8CC2B}"/>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0" name="Line 24">
            <a:extLst>
              <a:ext uri="{FF2B5EF4-FFF2-40B4-BE49-F238E27FC236}">
                <a16:creationId xmlns:a16="http://schemas.microsoft.com/office/drawing/2014/main" id="{98189D6B-CB41-4AD6-B420-30C58F63E077}"/>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1" name="Line 25">
            <a:extLst>
              <a:ext uri="{FF2B5EF4-FFF2-40B4-BE49-F238E27FC236}">
                <a16:creationId xmlns:a16="http://schemas.microsoft.com/office/drawing/2014/main" id="{52B3EDFF-E215-43FD-9DC4-815A8F1097E2}"/>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2" name="Line 26">
            <a:extLst>
              <a:ext uri="{FF2B5EF4-FFF2-40B4-BE49-F238E27FC236}">
                <a16:creationId xmlns:a16="http://schemas.microsoft.com/office/drawing/2014/main" id="{78A4ECDF-894B-4064-A73B-345BF8097358}"/>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3" name="Line 27">
            <a:extLst>
              <a:ext uri="{FF2B5EF4-FFF2-40B4-BE49-F238E27FC236}">
                <a16:creationId xmlns:a16="http://schemas.microsoft.com/office/drawing/2014/main" id="{A591C1CA-024C-4C70-8CCD-5CDA8F819C24}"/>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4" name="Line 28">
            <a:extLst>
              <a:ext uri="{FF2B5EF4-FFF2-40B4-BE49-F238E27FC236}">
                <a16:creationId xmlns:a16="http://schemas.microsoft.com/office/drawing/2014/main" id="{3BA0D738-3795-481D-89C3-E43E900982AB}"/>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5" name="Line 29">
            <a:extLst>
              <a:ext uri="{FF2B5EF4-FFF2-40B4-BE49-F238E27FC236}">
                <a16:creationId xmlns:a16="http://schemas.microsoft.com/office/drawing/2014/main" id="{CBA7FFBA-5391-4DEC-983D-AD2DB97A7C50}"/>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6" name="Rectangle 30">
            <a:extLst>
              <a:ext uri="{FF2B5EF4-FFF2-40B4-BE49-F238E27FC236}">
                <a16:creationId xmlns:a16="http://schemas.microsoft.com/office/drawing/2014/main" id="{72E9680D-7487-4B31-A82C-8E069E95C9BD}"/>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19487" name="Rectangle 31">
            <a:extLst>
              <a:ext uri="{FF2B5EF4-FFF2-40B4-BE49-F238E27FC236}">
                <a16:creationId xmlns:a16="http://schemas.microsoft.com/office/drawing/2014/main" id="{48414ADF-729A-453F-8EB2-080B9F459B21}"/>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19488" name="Line 32">
            <a:extLst>
              <a:ext uri="{FF2B5EF4-FFF2-40B4-BE49-F238E27FC236}">
                <a16:creationId xmlns:a16="http://schemas.microsoft.com/office/drawing/2014/main" id="{C5F491BB-F807-4596-885B-A38E236A6A0B}"/>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9" name="Line 33">
            <a:extLst>
              <a:ext uri="{FF2B5EF4-FFF2-40B4-BE49-F238E27FC236}">
                <a16:creationId xmlns:a16="http://schemas.microsoft.com/office/drawing/2014/main" id="{E53D5156-E508-4491-A34D-13285F381625}"/>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0" name="Line 34">
            <a:extLst>
              <a:ext uri="{FF2B5EF4-FFF2-40B4-BE49-F238E27FC236}">
                <a16:creationId xmlns:a16="http://schemas.microsoft.com/office/drawing/2014/main" id="{8B6E89E5-5624-42DD-B47E-2E3606E488B1}"/>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1" name="Line 35">
            <a:extLst>
              <a:ext uri="{FF2B5EF4-FFF2-40B4-BE49-F238E27FC236}">
                <a16:creationId xmlns:a16="http://schemas.microsoft.com/office/drawing/2014/main" id="{5142317B-C450-4227-8BC8-9A6DA7A22011}"/>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2" name="Line 36">
            <a:extLst>
              <a:ext uri="{FF2B5EF4-FFF2-40B4-BE49-F238E27FC236}">
                <a16:creationId xmlns:a16="http://schemas.microsoft.com/office/drawing/2014/main" id="{E013167B-F2AF-4B47-9318-38E410AB7699}"/>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3" name="Line 37">
            <a:extLst>
              <a:ext uri="{FF2B5EF4-FFF2-40B4-BE49-F238E27FC236}">
                <a16:creationId xmlns:a16="http://schemas.microsoft.com/office/drawing/2014/main" id="{248E5305-530B-4E2A-A8B3-0262369941A5}"/>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4" name="Line 38">
            <a:extLst>
              <a:ext uri="{FF2B5EF4-FFF2-40B4-BE49-F238E27FC236}">
                <a16:creationId xmlns:a16="http://schemas.microsoft.com/office/drawing/2014/main" id="{251A2AFC-47E5-4281-844D-62A9E39C96C4}"/>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5" name="Line 39">
            <a:extLst>
              <a:ext uri="{FF2B5EF4-FFF2-40B4-BE49-F238E27FC236}">
                <a16:creationId xmlns:a16="http://schemas.microsoft.com/office/drawing/2014/main" id="{E8D7F6F2-8940-4C30-BF74-F6E32E806D88}"/>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6" name="Line 40">
            <a:extLst>
              <a:ext uri="{FF2B5EF4-FFF2-40B4-BE49-F238E27FC236}">
                <a16:creationId xmlns:a16="http://schemas.microsoft.com/office/drawing/2014/main" id="{C22FE81C-AAD4-4C42-BA8A-702ED4FF262B}"/>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7" name="Line 41">
            <a:extLst>
              <a:ext uri="{FF2B5EF4-FFF2-40B4-BE49-F238E27FC236}">
                <a16:creationId xmlns:a16="http://schemas.microsoft.com/office/drawing/2014/main" id="{BD2F59B0-C9A4-4661-9739-6D303EB26CAC}"/>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8" name="Line 42">
            <a:extLst>
              <a:ext uri="{FF2B5EF4-FFF2-40B4-BE49-F238E27FC236}">
                <a16:creationId xmlns:a16="http://schemas.microsoft.com/office/drawing/2014/main" id="{A1F3B989-3FD1-4186-9322-6801D9C1AD23}"/>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99" name="Line 43">
            <a:extLst>
              <a:ext uri="{FF2B5EF4-FFF2-40B4-BE49-F238E27FC236}">
                <a16:creationId xmlns:a16="http://schemas.microsoft.com/office/drawing/2014/main" id="{1A2209C8-CDC1-46D0-8554-5217F1D40D7F}"/>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0" name="Line 44">
            <a:extLst>
              <a:ext uri="{FF2B5EF4-FFF2-40B4-BE49-F238E27FC236}">
                <a16:creationId xmlns:a16="http://schemas.microsoft.com/office/drawing/2014/main" id="{96DC00EE-A936-4FC3-9CC1-B4A2525BA14E}"/>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1" name="Line 45">
            <a:extLst>
              <a:ext uri="{FF2B5EF4-FFF2-40B4-BE49-F238E27FC236}">
                <a16:creationId xmlns:a16="http://schemas.microsoft.com/office/drawing/2014/main" id="{71D5F1F5-DE8F-4A3B-B7CA-026C5C61B507}"/>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2" name="Line 46">
            <a:extLst>
              <a:ext uri="{FF2B5EF4-FFF2-40B4-BE49-F238E27FC236}">
                <a16:creationId xmlns:a16="http://schemas.microsoft.com/office/drawing/2014/main" id="{9800D0E6-3D85-4F4D-82D3-3B43FD400761}"/>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3" name="Line 47">
            <a:extLst>
              <a:ext uri="{FF2B5EF4-FFF2-40B4-BE49-F238E27FC236}">
                <a16:creationId xmlns:a16="http://schemas.microsoft.com/office/drawing/2014/main" id="{A96F47C0-2CFD-4D37-B9AD-9392D35B8CF3}"/>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4" name="Line 48">
            <a:extLst>
              <a:ext uri="{FF2B5EF4-FFF2-40B4-BE49-F238E27FC236}">
                <a16:creationId xmlns:a16="http://schemas.microsoft.com/office/drawing/2014/main" id="{F00CDE91-B3A7-4FCD-B6AC-0E44E0D3FAA4}"/>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5" name="Line 49">
            <a:extLst>
              <a:ext uri="{FF2B5EF4-FFF2-40B4-BE49-F238E27FC236}">
                <a16:creationId xmlns:a16="http://schemas.microsoft.com/office/drawing/2014/main" id="{4DB4C3AE-2ED5-4FF6-A4EC-E833C4440AF8}"/>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6" name="Line 50">
            <a:extLst>
              <a:ext uri="{FF2B5EF4-FFF2-40B4-BE49-F238E27FC236}">
                <a16:creationId xmlns:a16="http://schemas.microsoft.com/office/drawing/2014/main" id="{55DFF593-77E5-476D-BF33-333257703C22}"/>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7" name="Line 51">
            <a:extLst>
              <a:ext uri="{FF2B5EF4-FFF2-40B4-BE49-F238E27FC236}">
                <a16:creationId xmlns:a16="http://schemas.microsoft.com/office/drawing/2014/main" id="{B8997AEB-C078-4CBA-9B2F-F8E4A12C02DA}"/>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8" name="Line 52">
            <a:extLst>
              <a:ext uri="{FF2B5EF4-FFF2-40B4-BE49-F238E27FC236}">
                <a16:creationId xmlns:a16="http://schemas.microsoft.com/office/drawing/2014/main" id="{B135C96B-1DC1-44EE-B98C-8D07DAA0F00B}"/>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09" name="Line 53">
            <a:extLst>
              <a:ext uri="{FF2B5EF4-FFF2-40B4-BE49-F238E27FC236}">
                <a16:creationId xmlns:a16="http://schemas.microsoft.com/office/drawing/2014/main" id="{0933359E-0955-4891-AB27-22981799A0C9}"/>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0" name="Line 54">
            <a:extLst>
              <a:ext uri="{FF2B5EF4-FFF2-40B4-BE49-F238E27FC236}">
                <a16:creationId xmlns:a16="http://schemas.microsoft.com/office/drawing/2014/main" id="{D5355B79-5D28-4618-9D60-60EA1F004AD2}"/>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1" name="Line 55">
            <a:extLst>
              <a:ext uri="{FF2B5EF4-FFF2-40B4-BE49-F238E27FC236}">
                <a16:creationId xmlns:a16="http://schemas.microsoft.com/office/drawing/2014/main" id="{30426711-6789-4DBE-A951-1B3C8E074F31}"/>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2" name="Line 56">
            <a:extLst>
              <a:ext uri="{FF2B5EF4-FFF2-40B4-BE49-F238E27FC236}">
                <a16:creationId xmlns:a16="http://schemas.microsoft.com/office/drawing/2014/main" id="{DAEC066F-7E75-4604-864A-9B808AACD20E}"/>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3" name="Line 57">
            <a:extLst>
              <a:ext uri="{FF2B5EF4-FFF2-40B4-BE49-F238E27FC236}">
                <a16:creationId xmlns:a16="http://schemas.microsoft.com/office/drawing/2014/main" id="{5D52F679-BB0B-4B38-922E-ED9514DCB366}"/>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4" name="Line 58">
            <a:extLst>
              <a:ext uri="{FF2B5EF4-FFF2-40B4-BE49-F238E27FC236}">
                <a16:creationId xmlns:a16="http://schemas.microsoft.com/office/drawing/2014/main" id="{4BB9252E-16F7-4B74-ABD1-D15CEF2CE358}"/>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5" name="Line 59">
            <a:extLst>
              <a:ext uri="{FF2B5EF4-FFF2-40B4-BE49-F238E27FC236}">
                <a16:creationId xmlns:a16="http://schemas.microsoft.com/office/drawing/2014/main" id="{70791D3C-3294-496D-8EFA-EEFA54BB7C78}"/>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6" name="Line 60">
            <a:extLst>
              <a:ext uri="{FF2B5EF4-FFF2-40B4-BE49-F238E27FC236}">
                <a16:creationId xmlns:a16="http://schemas.microsoft.com/office/drawing/2014/main" id="{2A5E7A25-B7BB-4FFA-851D-2C1B5A08A209}"/>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7" name="Line 61">
            <a:extLst>
              <a:ext uri="{FF2B5EF4-FFF2-40B4-BE49-F238E27FC236}">
                <a16:creationId xmlns:a16="http://schemas.microsoft.com/office/drawing/2014/main" id="{0D5AA4A0-217C-45F1-B2AE-85E0C64439AA}"/>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8" name="Line 62">
            <a:extLst>
              <a:ext uri="{FF2B5EF4-FFF2-40B4-BE49-F238E27FC236}">
                <a16:creationId xmlns:a16="http://schemas.microsoft.com/office/drawing/2014/main" id="{DCF95366-0760-41A2-8494-1AEA681FA376}"/>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19" name="Line 63">
            <a:extLst>
              <a:ext uri="{FF2B5EF4-FFF2-40B4-BE49-F238E27FC236}">
                <a16:creationId xmlns:a16="http://schemas.microsoft.com/office/drawing/2014/main" id="{52F136B1-7F6F-4B8F-A99C-3C495270A31D}"/>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20" name="Line 64">
            <a:extLst>
              <a:ext uri="{FF2B5EF4-FFF2-40B4-BE49-F238E27FC236}">
                <a16:creationId xmlns:a16="http://schemas.microsoft.com/office/drawing/2014/main" id="{D05DC4BC-CC55-4204-A05D-7F33E64685E8}"/>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21" name="Line 65">
            <a:extLst>
              <a:ext uri="{FF2B5EF4-FFF2-40B4-BE49-F238E27FC236}">
                <a16:creationId xmlns:a16="http://schemas.microsoft.com/office/drawing/2014/main" id="{CA91C748-1FB6-4ED2-8C63-3AD5D39BC0BE}"/>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522" name="Rectangle 70">
            <a:extLst>
              <a:ext uri="{FF2B5EF4-FFF2-40B4-BE49-F238E27FC236}">
                <a16:creationId xmlns:a16="http://schemas.microsoft.com/office/drawing/2014/main" id="{ED862E11-988E-4927-BFF4-55D271E7D4F2}"/>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19523" name="Rectangle 71">
            <a:extLst>
              <a:ext uri="{FF2B5EF4-FFF2-40B4-BE49-F238E27FC236}">
                <a16:creationId xmlns:a16="http://schemas.microsoft.com/office/drawing/2014/main" id="{E0D99417-4521-4016-8961-29F078BDB46D}"/>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19524" name="Rectangle 72">
            <a:extLst>
              <a:ext uri="{FF2B5EF4-FFF2-40B4-BE49-F238E27FC236}">
                <a16:creationId xmlns:a16="http://schemas.microsoft.com/office/drawing/2014/main" id="{4100936C-0AA1-4CC6-AECD-1B73E1A004A5}"/>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19525" name="Rectangle 73">
            <a:extLst>
              <a:ext uri="{FF2B5EF4-FFF2-40B4-BE49-F238E27FC236}">
                <a16:creationId xmlns:a16="http://schemas.microsoft.com/office/drawing/2014/main" id="{1784030A-EE86-48FD-B670-813737EE025C}"/>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19526" name="Rectangle 74">
            <a:extLst>
              <a:ext uri="{FF2B5EF4-FFF2-40B4-BE49-F238E27FC236}">
                <a16:creationId xmlns:a16="http://schemas.microsoft.com/office/drawing/2014/main" id="{E0F98196-69F6-48B2-918E-0F5ED30E88BA}"/>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19527" name="Rectangle 75">
            <a:extLst>
              <a:ext uri="{FF2B5EF4-FFF2-40B4-BE49-F238E27FC236}">
                <a16:creationId xmlns:a16="http://schemas.microsoft.com/office/drawing/2014/main" id="{45DA81B3-C165-4B16-87DD-31521B801091}"/>
              </a:ext>
            </a:extLst>
          </p:cNvPr>
          <p:cNvSpPr>
            <a:spLocks noChangeArrowheads="1"/>
          </p:cNvSpPr>
          <p:nvPr/>
        </p:nvSpPr>
        <p:spPr bwMode="auto">
          <a:xfrm>
            <a:off x="250825" y="11113"/>
            <a:ext cx="8207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19528" name="Line 76">
            <a:extLst>
              <a:ext uri="{FF2B5EF4-FFF2-40B4-BE49-F238E27FC236}">
                <a16:creationId xmlns:a16="http://schemas.microsoft.com/office/drawing/2014/main" id="{51786E68-E17D-4E71-806D-E7FE101BA9CB}"/>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29" name="Rectangle 77">
            <a:extLst>
              <a:ext uri="{FF2B5EF4-FFF2-40B4-BE49-F238E27FC236}">
                <a16:creationId xmlns:a16="http://schemas.microsoft.com/office/drawing/2014/main" id="{53A0174A-EE9A-46B1-A677-4C4A4A18E4BE}"/>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19530" name="Line 78">
            <a:extLst>
              <a:ext uri="{FF2B5EF4-FFF2-40B4-BE49-F238E27FC236}">
                <a16:creationId xmlns:a16="http://schemas.microsoft.com/office/drawing/2014/main" id="{B66A4D85-8095-4D7F-B3F4-D41304727A68}"/>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1" name="Line 79">
            <a:extLst>
              <a:ext uri="{FF2B5EF4-FFF2-40B4-BE49-F238E27FC236}">
                <a16:creationId xmlns:a16="http://schemas.microsoft.com/office/drawing/2014/main" id="{C72CCC1B-833F-4FF3-ADC6-A2A25E8286C6}"/>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2" name="Line 80">
            <a:extLst>
              <a:ext uri="{FF2B5EF4-FFF2-40B4-BE49-F238E27FC236}">
                <a16:creationId xmlns:a16="http://schemas.microsoft.com/office/drawing/2014/main" id="{59278EBE-B6C7-454F-96F6-0553FE84482E}"/>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33" name="Line 81">
            <a:extLst>
              <a:ext uri="{FF2B5EF4-FFF2-40B4-BE49-F238E27FC236}">
                <a16:creationId xmlns:a16="http://schemas.microsoft.com/office/drawing/2014/main" id="{5468BD5B-CC06-4F1F-997F-2D110625F718}"/>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26" name="Text Box 82">
            <a:extLst>
              <a:ext uri="{FF2B5EF4-FFF2-40B4-BE49-F238E27FC236}">
                <a16:creationId xmlns:a16="http://schemas.microsoft.com/office/drawing/2014/main" id="{6B404445-A92A-459F-BE55-074BC9A962BA}"/>
              </a:ext>
            </a:extLst>
          </p:cNvPr>
          <p:cNvSpPr txBox="1">
            <a:spLocks noChangeArrowheads="1"/>
          </p:cNvSpPr>
          <p:nvPr/>
        </p:nvSpPr>
        <p:spPr bwMode="auto">
          <a:xfrm>
            <a:off x="428625" y="4929188"/>
            <a:ext cx="8424863"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序号字段</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占 </a:t>
            </a:r>
            <a:r>
              <a:rPr lang="en-US" altLang="zh-CN" sz="2400" dirty="0">
                <a:solidFill>
                  <a:srgbClr val="333399"/>
                </a:solidFill>
                <a:ea typeface="黑体" pitchFamily="2" charset="-122"/>
              </a:rPr>
              <a:t>4 </a:t>
            </a:r>
            <a:r>
              <a:rPr lang="zh-CN" altLang="en-US" sz="2400" dirty="0">
                <a:solidFill>
                  <a:srgbClr val="333399"/>
                </a:solidFill>
                <a:ea typeface="黑体" pitchFamily="2" charset="-122"/>
              </a:rPr>
              <a:t>字节</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传送的数据流中的每一个字节都编上一个序号</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序号字段的值指本报文段所发送的数据的第一个字节的序号</a:t>
            </a:r>
          </a:p>
        </p:txBody>
      </p:sp>
      <p:sp>
        <p:nvSpPr>
          <p:cNvPr id="31827" name="Rectangle 83">
            <a:extLst>
              <a:ext uri="{FF2B5EF4-FFF2-40B4-BE49-F238E27FC236}">
                <a16:creationId xmlns:a16="http://schemas.microsoft.com/office/drawing/2014/main" id="{3F034648-031F-41BA-9686-A0568B491F04}"/>
              </a:ext>
            </a:extLst>
          </p:cNvPr>
          <p:cNvSpPr>
            <a:spLocks noChangeArrowheads="1"/>
          </p:cNvSpPr>
          <p:nvPr/>
        </p:nvSpPr>
        <p:spPr bwMode="auto">
          <a:xfrm>
            <a:off x="611188" y="1412875"/>
            <a:ext cx="7754937"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2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18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27" grpId="0" animBg="1"/>
      <p:bldP spid="3182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
            <a:extLst>
              <a:ext uri="{FF2B5EF4-FFF2-40B4-BE49-F238E27FC236}">
                <a16:creationId xmlns:a16="http://schemas.microsoft.com/office/drawing/2014/main" id="{0DC0E9DA-63FA-499A-AC88-0D6562ED7D97}"/>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0483" name="Rectangle 3">
            <a:extLst>
              <a:ext uri="{FF2B5EF4-FFF2-40B4-BE49-F238E27FC236}">
                <a16:creationId xmlns:a16="http://schemas.microsoft.com/office/drawing/2014/main" id="{789218FD-54B3-4668-9109-0D845B143234}"/>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0484" name="Line 4">
            <a:extLst>
              <a:ext uri="{FF2B5EF4-FFF2-40B4-BE49-F238E27FC236}">
                <a16:creationId xmlns:a16="http://schemas.microsoft.com/office/drawing/2014/main" id="{AFB19147-6F42-4372-812C-1D44CD1A3916}"/>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0485" name="Rectangle 5">
            <a:extLst>
              <a:ext uri="{FF2B5EF4-FFF2-40B4-BE49-F238E27FC236}">
                <a16:creationId xmlns:a16="http://schemas.microsoft.com/office/drawing/2014/main" id="{8E784E38-3881-43F5-B2AC-738724FE2AB3}"/>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0486" name="Rectangle 6">
            <a:extLst>
              <a:ext uri="{FF2B5EF4-FFF2-40B4-BE49-F238E27FC236}">
                <a16:creationId xmlns:a16="http://schemas.microsoft.com/office/drawing/2014/main" id="{731AD1FA-C70F-45B2-9880-76CD26BC7925}"/>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0487" name="Line 7">
            <a:extLst>
              <a:ext uri="{FF2B5EF4-FFF2-40B4-BE49-F238E27FC236}">
                <a16:creationId xmlns:a16="http://schemas.microsoft.com/office/drawing/2014/main" id="{6F245F9A-4B51-46C5-9A8D-606F7365C3CA}"/>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8" name="Line 8">
            <a:extLst>
              <a:ext uri="{FF2B5EF4-FFF2-40B4-BE49-F238E27FC236}">
                <a16:creationId xmlns:a16="http://schemas.microsoft.com/office/drawing/2014/main" id="{080A3BB2-89D7-434E-B40B-D4C72D96C2C9}"/>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9" name="Line 9">
            <a:extLst>
              <a:ext uri="{FF2B5EF4-FFF2-40B4-BE49-F238E27FC236}">
                <a16:creationId xmlns:a16="http://schemas.microsoft.com/office/drawing/2014/main" id="{777B94D2-6340-4802-9EE6-B212E37D5EC0}"/>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0" name="Line 10">
            <a:extLst>
              <a:ext uri="{FF2B5EF4-FFF2-40B4-BE49-F238E27FC236}">
                <a16:creationId xmlns:a16="http://schemas.microsoft.com/office/drawing/2014/main" id="{47280354-0DB1-49EE-8CF1-55C13D11E93B}"/>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a:extLst>
              <a:ext uri="{FF2B5EF4-FFF2-40B4-BE49-F238E27FC236}">
                <a16:creationId xmlns:a16="http://schemas.microsoft.com/office/drawing/2014/main" id="{B0144035-7027-46B6-8FD5-D2644FAE3066}"/>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a:extLst>
              <a:ext uri="{FF2B5EF4-FFF2-40B4-BE49-F238E27FC236}">
                <a16:creationId xmlns:a16="http://schemas.microsoft.com/office/drawing/2014/main" id="{984D9DC2-2578-45D6-A381-1088C4EE401E}"/>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Rectangle 13">
            <a:extLst>
              <a:ext uri="{FF2B5EF4-FFF2-40B4-BE49-F238E27FC236}">
                <a16:creationId xmlns:a16="http://schemas.microsoft.com/office/drawing/2014/main" id="{9BD584C3-F08D-414A-AE5C-A2110B1539BB}"/>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0494" name="Rectangle 14">
            <a:extLst>
              <a:ext uri="{FF2B5EF4-FFF2-40B4-BE49-F238E27FC236}">
                <a16:creationId xmlns:a16="http://schemas.microsoft.com/office/drawing/2014/main" id="{6A22824C-520D-4985-91B3-F0EBE782074E}"/>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0495" name="Rectangle 15">
            <a:extLst>
              <a:ext uri="{FF2B5EF4-FFF2-40B4-BE49-F238E27FC236}">
                <a16:creationId xmlns:a16="http://schemas.microsoft.com/office/drawing/2014/main" id="{F657931F-D71E-4C48-87DC-F3703AA0C4CA}"/>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0496" name="Rectangle 16">
            <a:extLst>
              <a:ext uri="{FF2B5EF4-FFF2-40B4-BE49-F238E27FC236}">
                <a16:creationId xmlns:a16="http://schemas.microsoft.com/office/drawing/2014/main" id="{04B87BD8-015D-4577-8A80-71EA2FA4A43F}"/>
              </a:ext>
            </a:extLst>
          </p:cNvPr>
          <p:cNvSpPr>
            <a:spLocks noChangeArrowheads="1"/>
          </p:cNvSpPr>
          <p:nvPr/>
        </p:nvSpPr>
        <p:spPr bwMode="auto">
          <a:xfrm>
            <a:off x="1357313" y="4270375"/>
            <a:ext cx="39306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0497" name="Rectangle 17">
            <a:extLst>
              <a:ext uri="{FF2B5EF4-FFF2-40B4-BE49-F238E27FC236}">
                <a16:creationId xmlns:a16="http://schemas.microsoft.com/office/drawing/2014/main" id="{9D285585-B4F1-4DD9-ADAD-77A90F80A6DA}"/>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0498" name="Rectangle 18">
            <a:extLst>
              <a:ext uri="{FF2B5EF4-FFF2-40B4-BE49-F238E27FC236}">
                <a16:creationId xmlns:a16="http://schemas.microsoft.com/office/drawing/2014/main" id="{2FD5441D-0791-4CAD-887A-764597F82497}"/>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0499" name="Line 19">
            <a:extLst>
              <a:ext uri="{FF2B5EF4-FFF2-40B4-BE49-F238E27FC236}">
                <a16:creationId xmlns:a16="http://schemas.microsoft.com/office/drawing/2014/main" id="{A2A7C0D7-3AA2-44CB-8525-59C8A3FE07FD}"/>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0" name="Rectangle 20">
            <a:extLst>
              <a:ext uri="{FF2B5EF4-FFF2-40B4-BE49-F238E27FC236}">
                <a16:creationId xmlns:a16="http://schemas.microsoft.com/office/drawing/2014/main" id="{153E084E-4156-4434-89E7-9C3F780C1D8A}"/>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0501" name="Rectangle 21">
            <a:extLst>
              <a:ext uri="{FF2B5EF4-FFF2-40B4-BE49-F238E27FC236}">
                <a16:creationId xmlns:a16="http://schemas.microsoft.com/office/drawing/2014/main" id="{863FF575-BC41-4C52-BFE6-91B8FB1079A4}"/>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0502" name="Rectangle 22">
            <a:extLst>
              <a:ext uri="{FF2B5EF4-FFF2-40B4-BE49-F238E27FC236}">
                <a16:creationId xmlns:a16="http://schemas.microsoft.com/office/drawing/2014/main" id="{CA25150F-1A17-4E0A-A323-106E86A7CAED}"/>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0503" name="Line 23">
            <a:extLst>
              <a:ext uri="{FF2B5EF4-FFF2-40B4-BE49-F238E27FC236}">
                <a16:creationId xmlns:a16="http://schemas.microsoft.com/office/drawing/2014/main" id="{7394D928-4507-48C3-9112-0C88AE3CDD11}"/>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4" name="Line 24">
            <a:extLst>
              <a:ext uri="{FF2B5EF4-FFF2-40B4-BE49-F238E27FC236}">
                <a16:creationId xmlns:a16="http://schemas.microsoft.com/office/drawing/2014/main" id="{77F06063-B88C-4789-81B2-EECB1742EE50}"/>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5" name="Line 25">
            <a:extLst>
              <a:ext uri="{FF2B5EF4-FFF2-40B4-BE49-F238E27FC236}">
                <a16:creationId xmlns:a16="http://schemas.microsoft.com/office/drawing/2014/main" id="{CE96547A-E3DF-4D2F-BE23-92B258B7347A}"/>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6" name="Line 26">
            <a:extLst>
              <a:ext uri="{FF2B5EF4-FFF2-40B4-BE49-F238E27FC236}">
                <a16:creationId xmlns:a16="http://schemas.microsoft.com/office/drawing/2014/main" id="{C926B9A1-F1F7-4854-A7AC-D0A117CD7868}"/>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7" name="Line 27">
            <a:extLst>
              <a:ext uri="{FF2B5EF4-FFF2-40B4-BE49-F238E27FC236}">
                <a16:creationId xmlns:a16="http://schemas.microsoft.com/office/drawing/2014/main" id="{1D01326E-51C0-4845-8B15-ACC5DD39B268}"/>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8" name="Line 28">
            <a:extLst>
              <a:ext uri="{FF2B5EF4-FFF2-40B4-BE49-F238E27FC236}">
                <a16:creationId xmlns:a16="http://schemas.microsoft.com/office/drawing/2014/main" id="{8E1E5975-66A6-481B-9DA3-B7D55FDEC5DB}"/>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9" name="Line 29">
            <a:extLst>
              <a:ext uri="{FF2B5EF4-FFF2-40B4-BE49-F238E27FC236}">
                <a16:creationId xmlns:a16="http://schemas.microsoft.com/office/drawing/2014/main" id="{D5D1FE46-86AF-4435-A37D-5030FB42913A}"/>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0" name="Rectangle 30">
            <a:extLst>
              <a:ext uri="{FF2B5EF4-FFF2-40B4-BE49-F238E27FC236}">
                <a16:creationId xmlns:a16="http://schemas.microsoft.com/office/drawing/2014/main" id="{FB2B35F1-678C-4785-983C-2C5AA052D322}"/>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0511" name="Rectangle 31">
            <a:extLst>
              <a:ext uri="{FF2B5EF4-FFF2-40B4-BE49-F238E27FC236}">
                <a16:creationId xmlns:a16="http://schemas.microsoft.com/office/drawing/2014/main" id="{84228655-D221-45A8-97E4-ED05B34FEE97}"/>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0512" name="Line 32">
            <a:extLst>
              <a:ext uri="{FF2B5EF4-FFF2-40B4-BE49-F238E27FC236}">
                <a16:creationId xmlns:a16="http://schemas.microsoft.com/office/drawing/2014/main" id="{967E33F1-7646-4D82-B50A-AFBC32297E99}"/>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3" name="Line 33">
            <a:extLst>
              <a:ext uri="{FF2B5EF4-FFF2-40B4-BE49-F238E27FC236}">
                <a16:creationId xmlns:a16="http://schemas.microsoft.com/office/drawing/2014/main" id="{C53EE2EB-165E-4330-A047-CAD5458FDCD7}"/>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4" name="Line 34">
            <a:extLst>
              <a:ext uri="{FF2B5EF4-FFF2-40B4-BE49-F238E27FC236}">
                <a16:creationId xmlns:a16="http://schemas.microsoft.com/office/drawing/2014/main" id="{80764956-F711-4602-9127-C39C8610BA3B}"/>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5" name="Line 35">
            <a:extLst>
              <a:ext uri="{FF2B5EF4-FFF2-40B4-BE49-F238E27FC236}">
                <a16:creationId xmlns:a16="http://schemas.microsoft.com/office/drawing/2014/main" id="{722A5345-9BC4-46EC-817F-83F77916151C}"/>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6" name="Line 36">
            <a:extLst>
              <a:ext uri="{FF2B5EF4-FFF2-40B4-BE49-F238E27FC236}">
                <a16:creationId xmlns:a16="http://schemas.microsoft.com/office/drawing/2014/main" id="{A787CEA1-941D-4B5F-8B73-67EBEB3DBF49}"/>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7" name="Line 37">
            <a:extLst>
              <a:ext uri="{FF2B5EF4-FFF2-40B4-BE49-F238E27FC236}">
                <a16:creationId xmlns:a16="http://schemas.microsoft.com/office/drawing/2014/main" id="{77C2FBD5-C27C-49DA-BA8E-5DF61638CE8F}"/>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8" name="Line 38">
            <a:extLst>
              <a:ext uri="{FF2B5EF4-FFF2-40B4-BE49-F238E27FC236}">
                <a16:creationId xmlns:a16="http://schemas.microsoft.com/office/drawing/2014/main" id="{1C180B37-91CD-4112-B4E3-C2550E11317B}"/>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9" name="Line 39">
            <a:extLst>
              <a:ext uri="{FF2B5EF4-FFF2-40B4-BE49-F238E27FC236}">
                <a16:creationId xmlns:a16="http://schemas.microsoft.com/office/drawing/2014/main" id="{FE825F9C-50B1-45BE-91AC-21ACDBDA0D4C}"/>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0" name="Line 40">
            <a:extLst>
              <a:ext uri="{FF2B5EF4-FFF2-40B4-BE49-F238E27FC236}">
                <a16:creationId xmlns:a16="http://schemas.microsoft.com/office/drawing/2014/main" id="{A408F49F-69A7-4C2D-BA2E-FE180F9102EC}"/>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1" name="Line 41">
            <a:extLst>
              <a:ext uri="{FF2B5EF4-FFF2-40B4-BE49-F238E27FC236}">
                <a16:creationId xmlns:a16="http://schemas.microsoft.com/office/drawing/2014/main" id="{46B6CB77-A2BD-4D06-925D-327A6AB88873}"/>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2" name="Line 42">
            <a:extLst>
              <a:ext uri="{FF2B5EF4-FFF2-40B4-BE49-F238E27FC236}">
                <a16:creationId xmlns:a16="http://schemas.microsoft.com/office/drawing/2014/main" id="{5FA84ECD-9E29-47F2-83BA-E3186936702F}"/>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3" name="Line 43">
            <a:extLst>
              <a:ext uri="{FF2B5EF4-FFF2-40B4-BE49-F238E27FC236}">
                <a16:creationId xmlns:a16="http://schemas.microsoft.com/office/drawing/2014/main" id="{EA8ED241-E4AF-4E4F-A567-9227E3D51108}"/>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4" name="Line 44">
            <a:extLst>
              <a:ext uri="{FF2B5EF4-FFF2-40B4-BE49-F238E27FC236}">
                <a16:creationId xmlns:a16="http://schemas.microsoft.com/office/drawing/2014/main" id="{EADA3364-A3D4-41A6-8746-F49F4B6F580C}"/>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5" name="Line 45">
            <a:extLst>
              <a:ext uri="{FF2B5EF4-FFF2-40B4-BE49-F238E27FC236}">
                <a16:creationId xmlns:a16="http://schemas.microsoft.com/office/drawing/2014/main" id="{6DF2FA94-CE68-4889-B5CD-EFD4566891F8}"/>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6" name="Line 46">
            <a:extLst>
              <a:ext uri="{FF2B5EF4-FFF2-40B4-BE49-F238E27FC236}">
                <a16:creationId xmlns:a16="http://schemas.microsoft.com/office/drawing/2014/main" id="{7EB9AA37-3DBC-45D6-AF87-F8D74D23A2E2}"/>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7" name="Line 47">
            <a:extLst>
              <a:ext uri="{FF2B5EF4-FFF2-40B4-BE49-F238E27FC236}">
                <a16:creationId xmlns:a16="http://schemas.microsoft.com/office/drawing/2014/main" id="{A62E5A3C-6C57-4BD3-8211-138E8DE76662}"/>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8" name="Line 48">
            <a:extLst>
              <a:ext uri="{FF2B5EF4-FFF2-40B4-BE49-F238E27FC236}">
                <a16:creationId xmlns:a16="http://schemas.microsoft.com/office/drawing/2014/main" id="{2FA5069C-8906-4072-957C-E1A8AD402A56}"/>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29" name="Line 49">
            <a:extLst>
              <a:ext uri="{FF2B5EF4-FFF2-40B4-BE49-F238E27FC236}">
                <a16:creationId xmlns:a16="http://schemas.microsoft.com/office/drawing/2014/main" id="{72E314A2-E5A6-44D2-931A-7FF6E56ED3A7}"/>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0" name="Line 50">
            <a:extLst>
              <a:ext uri="{FF2B5EF4-FFF2-40B4-BE49-F238E27FC236}">
                <a16:creationId xmlns:a16="http://schemas.microsoft.com/office/drawing/2014/main" id="{115A56E2-E07A-47D4-BF58-F3ACA45B5185}"/>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1" name="Line 51">
            <a:extLst>
              <a:ext uri="{FF2B5EF4-FFF2-40B4-BE49-F238E27FC236}">
                <a16:creationId xmlns:a16="http://schemas.microsoft.com/office/drawing/2014/main" id="{56543354-ADC7-44F5-8BF0-56EF0D7C2357}"/>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2" name="Line 52">
            <a:extLst>
              <a:ext uri="{FF2B5EF4-FFF2-40B4-BE49-F238E27FC236}">
                <a16:creationId xmlns:a16="http://schemas.microsoft.com/office/drawing/2014/main" id="{7A8F131C-6E3D-49F6-846C-DC20FBD536AB}"/>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3" name="Line 53">
            <a:extLst>
              <a:ext uri="{FF2B5EF4-FFF2-40B4-BE49-F238E27FC236}">
                <a16:creationId xmlns:a16="http://schemas.microsoft.com/office/drawing/2014/main" id="{0421D07C-8C0F-4E90-9F2F-AA59ED8B6230}"/>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4" name="Line 54">
            <a:extLst>
              <a:ext uri="{FF2B5EF4-FFF2-40B4-BE49-F238E27FC236}">
                <a16:creationId xmlns:a16="http://schemas.microsoft.com/office/drawing/2014/main" id="{0B54B620-E4ED-4B1E-AEE5-885A2E2C7C77}"/>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5" name="Line 55">
            <a:extLst>
              <a:ext uri="{FF2B5EF4-FFF2-40B4-BE49-F238E27FC236}">
                <a16:creationId xmlns:a16="http://schemas.microsoft.com/office/drawing/2014/main" id="{7C70801D-8A62-454E-94E7-F0B982EA018B}"/>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6" name="Line 56">
            <a:extLst>
              <a:ext uri="{FF2B5EF4-FFF2-40B4-BE49-F238E27FC236}">
                <a16:creationId xmlns:a16="http://schemas.microsoft.com/office/drawing/2014/main" id="{94403A47-6167-4E8C-95C3-64C3C202D7A5}"/>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7" name="Line 57">
            <a:extLst>
              <a:ext uri="{FF2B5EF4-FFF2-40B4-BE49-F238E27FC236}">
                <a16:creationId xmlns:a16="http://schemas.microsoft.com/office/drawing/2014/main" id="{63A1E7FF-2062-44D7-ADE0-F30EFC47A42A}"/>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8" name="Line 58">
            <a:extLst>
              <a:ext uri="{FF2B5EF4-FFF2-40B4-BE49-F238E27FC236}">
                <a16:creationId xmlns:a16="http://schemas.microsoft.com/office/drawing/2014/main" id="{763F51CF-2463-41E3-93DB-0E536B02DE02}"/>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39" name="Line 59">
            <a:extLst>
              <a:ext uri="{FF2B5EF4-FFF2-40B4-BE49-F238E27FC236}">
                <a16:creationId xmlns:a16="http://schemas.microsoft.com/office/drawing/2014/main" id="{FFD9A983-486A-40C6-BBE4-3870230AC656}"/>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0" name="Line 60">
            <a:extLst>
              <a:ext uri="{FF2B5EF4-FFF2-40B4-BE49-F238E27FC236}">
                <a16:creationId xmlns:a16="http://schemas.microsoft.com/office/drawing/2014/main" id="{052216E4-09BD-437B-A463-99F07A03DFC5}"/>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1" name="Line 61">
            <a:extLst>
              <a:ext uri="{FF2B5EF4-FFF2-40B4-BE49-F238E27FC236}">
                <a16:creationId xmlns:a16="http://schemas.microsoft.com/office/drawing/2014/main" id="{CB42CC7E-6EC5-4E66-81CD-940A254E7ABF}"/>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2" name="Line 62">
            <a:extLst>
              <a:ext uri="{FF2B5EF4-FFF2-40B4-BE49-F238E27FC236}">
                <a16:creationId xmlns:a16="http://schemas.microsoft.com/office/drawing/2014/main" id="{71103528-ABB4-47F9-992D-3EA0E1278004}"/>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3" name="Line 63">
            <a:extLst>
              <a:ext uri="{FF2B5EF4-FFF2-40B4-BE49-F238E27FC236}">
                <a16:creationId xmlns:a16="http://schemas.microsoft.com/office/drawing/2014/main" id="{F7F814E4-898A-4343-9E13-8BB927376B7C}"/>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4" name="Line 64">
            <a:extLst>
              <a:ext uri="{FF2B5EF4-FFF2-40B4-BE49-F238E27FC236}">
                <a16:creationId xmlns:a16="http://schemas.microsoft.com/office/drawing/2014/main" id="{7ED726F2-AA8D-4632-BB25-32AF1A948DAC}"/>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5" name="Line 65">
            <a:extLst>
              <a:ext uri="{FF2B5EF4-FFF2-40B4-BE49-F238E27FC236}">
                <a16:creationId xmlns:a16="http://schemas.microsoft.com/office/drawing/2014/main" id="{58A3A563-D1CC-4879-9FDD-EE4303052E7F}"/>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46" name="Rectangle 70">
            <a:extLst>
              <a:ext uri="{FF2B5EF4-FFF2-40B4-BE49-F238E27FC236}">
                <a16:creationId xmlns:a16="http://schemas.microsoft.com/office/drawing/2014/main" id="{A7456B79-18F8-4356-813E-55E55FCB1E1A}"/>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0547" name="Rectangle 71">
            <a:extLst>
              <a:ext uri="{FF2B5EF4-FFF2-40B4-BE49-F238E27FC236}">
                <a16:creationId xmlns:a16="http://schemas.microsoft.com/office/drawing/2014/main" id="{C1F13E04-6238-4470-ACAD-964954E3E9FC}"/>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0548" name="Rectangle 72">
            <a:extLst>
              <a:ext uri="{FF2B5EF4-FFF2-40B4-BE49-F238E27FC236}">
                <a16:creationId xmlns:a16="http://schemas.microsoft.com/office/drawing/2014/main" id="{B4EA652F-E0F2-456B-A2BD-B5825EEA14E8}"/>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0549" name="Rectangle 73">
            <a:extLst>
              <a:ext uri="{FF2B5EF4-FFF2-40B4-BE49-F238E27FC236}">
                <a16:creationId xmlns:a16="http://schemas.microsoft.com/office/drawing/2014/main" id="{B80EE9DA-C0C2-4C71-8ED6-C978508B51F6}"/>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0550" name="Rectangle 74">
            <a:extLst>
              <a:ext uri="{FF2B5EF4-FFF2-40B4-BE49-F238E27FC236}">
                <a16:creationId xmlns:a16="http://schemas.microsoft.com/office/drawing/2014/main" id="{9CAB8B5A-AB30-4C16-B096-2ABEAF983A47}"/>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0551" name="Rectangle 75">
            <a:extLst>
              <a:ext uri="{FF2B5EF4-FFF2-40B4-BE49-F238E27FC236}">
                <a16:creationId xmlns:a16="http://schemas.microsoft.com/office/drawing/2014/main" id="{A6C168F7-D7E5-406A-9E05-276F735C0B0C}"/>
              </a:ext>
            </a:extLst>
          </p:cNvPr>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20552" name="Line 76">
            <a:extLst>
              <a:ext uri="{FF2B5EF4-FFF2-40B4-BE49-F238E27FC236}">
                <a16:creationId xmlns:a16="http://schemas.microsoft.com/office/drawing/2014/main" id="{DA297A7E-1967-4FD1-A9E7-945F5AAD35BD}"/>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53" name="Rectangle 77">
            <a:extLst>
              <a:ext uri="{FF2B5EF4-FFF2-40B4-BE49-F238E27FC236}">
                <a16:creationId xmlns:a16="http://schemas.microsoft.com/office/drawing/2014/main" id="{8FB41478-BC4C-4041-ADB8-020B5EE4F8C7}"/>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0554" name="Line 78">
            <a:extLst>
              <a:ext uri="{FF2B5EF4-FFF2-40B4-BE49-F238E27FC236}">
                <a16:creationId xmlns:a16="http://schemas.microsoft.com/office/drawing/2014/main" id="{8301E7F1-BDF5-423D-B40C-651081B5C23F}"/>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55" name="Line 79">
            <a:extLst>
              <a:ext uri="{FF2B5EF4-FFF2-40B4-BE49-F238E27FC236}">
                <a16:creationId xmlns:a16="http://schemas.microsoft.com/office/drawing/2014/main" id="{8F4247F5-B996-4E66-8B45-7BE64A241F0A}"/>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56" name="Line 80">
            <a:extLst>
              <a:ext uri="{FF2B5EF4-FFF2-40B4-BE49-F238E27FC236}">
                <a16:creationId xmlns:a16="http://schemas.microsoft.com/office/drawing/2014/main" id="{340365C7-B7E4-4449-AEB8-048E09AEFDAB}"/>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57" name="Line 81">
            <a:extLst>
              <a:ext uri="{FF2B5EF4-FFF2-40B4-BE49-F238E27FC236}">
                <a16:creationId xmlns:a16="http://schemas.microsoft.com/office/drawing/2014/main" id="{31BEDE53-2CAD-4F03-961B-B40C873FAC0A}"/>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74" name="Text Box 82">
            <a:extLst>
              <a:ext uri="{FF2B5EF4-FFF2-40B4-BE49-F238E27FC236}">
                <a16:creationId xmlns:a16="http://schemas.microsoft.com/office/drawing/2014/main" id="{3801A710-0430-46E6-AD9E-B0CEA88EB709}"/>
              </a:ext>
            </a:extLst>
          </p:cNvPr>
          <p:cNvSpPr txBox="1">
            <a:spLocks noChangeArrowheads="1"/>
          </p:cNvSpPr>
          <p:nvPr/>
        </p:nvSpPr>
        <p:spPr bwMode="auto">
          <a:xfrm>
            <a:off x="428625" y="5143500"/>
            <a:ext cx="8424863" cy="946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 确认号字段</a:t>
            </a:r>
            <a:r>
              <a:rPr lang="en-US" altLang="zh-CN" sz="2800" dirty="0">
                <a:solidFill>
                  <a:srgbClr val="333399"/>
                </a:solidFill>
                <a:ea typeface="黑体" pitchFamily="2" charset="-122"/>
              </a:rPr>
              <a:t>——</a:t>
            </a:r>
            <a:r>
              <a:rPr lang="zh-CN" altLang="en-US" sz="2800" dirty="0">
                <a:solidFill>
                  <a:srgbClr val="333399"/>
                </a:solidFill>
                <a:ea typeface="黑体" pitchFamily="2" charset="-122"/>
              </a:rPr>
              <a:t>占 </a:t>
            </a:r>
            <a:r>
              <a:rPr lang="en-US" altLang="zh-CN" sz="2800" dirty="0">
                <a:solidFill>
                  <a:srgbClr val="333399"/>
                </a:solidFill>
                <a:ea typeface="黑体" pitchFamily="2" charset="-122"/>
              </a:rPr>
              <a:t>4 </a:t>
            </a:r>
            <a:r>
              <a:rPr lang="zh-CN" altLang="en-US" sz="2800" dirty="0">
                <a:solidFill>
                  <a:srgbClr val="333399"/>
                </a:solidFill>
                <a:ea typeface="黑体" pitchFamily="2" charset="-122"/>
              </a:rPr>
              <a:t>字节，是期望收到对方的下一个报文段的数据的第一个字节的序号 </a:t>
            </a:r>
          </a:p>
        </p:txBody>
      </p:sp>
      <p:sp>
        <p:nvSpPr>
          <p:cNvPr id="33875" name="Rectangle 83">
            <a:extLst>
              <a:ext uri="{FF2B5EF4-FFF2-40B4-BE49-F238E27FC236}">
                <a16:creationId xmlns:a16="http://schemas.microsoft.com/office/drawing/2014/main" id="{40CB60D9-028A-422A-9F12-1AE985172B23}"/>
              </a:ext>
            </a:extLst>
          </p:cNvPr>
          <p:cNvSpPr>
            <a:spLocks noChangeArrowheads="1"/>
          </p:cNvSpPr>
          <p:nvPr/>
        </p:nvSpPr>
        <p:spPr bwMode="auto">
          <a:xfrm>
            <a:off x="611188" y="2060575"/>
            <a:ext cx="7754937"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75"/>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387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75" grpId="0" animBg="1"/>
      <p:bldP spid="3387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2">
            <a:extLst>
              <a:ext uri="{FF2B5EF4-FFF2-40B4-BE49-F238E27FC236}">
                <a16:creationId xmlns:a16="http://schemas.microsoft.com/office/drawing/2014/main" id="{F8159897-9540-4A85-B6DE-6E6471D2B307}"/>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1507" name="Rectangle 3">
            <a:extLst>
              <a:ext uri="{FF2B5EF4-FFF2-40B4-BE49-F238E27FC236}">
                <a16:creationId xmlns:a16="http://schemas.microsoft.com/office/drawing/2014/main" id="{1A0B38B6-ECD6-49E4-A7B8-30C443F0946D}"/>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1508" name="Line 4">
            <a:extLst>
              <a:ext uri="{FF2B5EF4-FFF2-40B4-BE49-F238E27FC236}">
                <a16:creationId xmlns:a16="http://schemas.microsoft.com/office/drawing/2014/main" id="{0B2DA2CA-2079-42D9-9DD0-0413A00BC59A}"/>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1509" name="Rectangle 5">
            <a:extLst>
              <a:ext uri="{FF2B5EF4-FFF2-40B4-BE49-F238E27FC236}">
                <a16:creationId xmlns:a16="http://schemas.microsoft.com/office/drawing/2014/main" id="{DE4D5D2E-EBEC-4B55-BDAA-782B26B4A669}"/>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1510" name="Rectangle 6">
            <a:extLst>
              <a:ext uri="{FF2B5EF4-FFF2-40B4-BE49-F238E27FC236}">
                <a16:creationId xmlns:a16="http://schemas.microsoft.com/office/drawing/2014/main" id="{5A6C6CDA-A51D-430E-A737-E57744735AA7}"/>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1511" name="Line 7">
            <a:extLst>
              <a:ext uri="{FF2B5EF4-FFF2-40B4-BE49-F238E27FC236}">
                <a16:creationId xmlns:a16="http://schemas.microsoft.com/office/drawing/2014/main" id="{549FB086-27F8-4CD4-896E-D9CF68139614}"/>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a:extLst>
              <a:ext uri="{FF2B5EF4-FFF2-40B4-BE49-F238E27FC236}">
                <a16:creationId xmlns:a16="http://schemas.microsoft.com/office/drawing/2014/main" id="{B2021CE8-C7B6-4AFA-AED3-47C9F4AB99A5}"/>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a:extLst>
              <a:ext uri="{FF2B5EF4-FFF2-40B4-BE49-F238E27FC236}">
                <a16:creationId xmlns:a16="http://schemas.microsoft.com/office/drawing/2014/main" id="{CB889E85-8F83-4585-AC5E-B61AE655CDE2}"/>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a:extLst>
              <a:ext uri="{FF2B5EF4-FFF2-40B4-BE49-F238E27FC236}">
                <a16:creationId xmlns:a16="http://schemas.microsoft.com/office/drawing/2014/main" id="{36BEF397-DAA1-43A4-976B-8989DC622841}"/>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a:extLst>
              <a:ext uri="{FF2B5EF4-FFF2-40B4-BE49-F238E27FC236}">
                <a16:creationId xmlns:a16="http://schemas.microsoft.com/office/drawing/2014/main" id="{18528617-DAC4-477F-8D1E-664F12CEF5CE}"/>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a:extLst>
              <a:ext uri="{FF2B5EF4-FFF2-40B4-BE49-F238E27FC236}">
                <a16:creationId xmlns:a16="http://schemas.microsoft.com/office/drawing/2014/main" id="{94D180B1-D754-4FDF-B9C8-B284467C2AEC}"/>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7" name="Rectangle 13">
            <a:extLst>
              <a:ext uri="{FF2B5EF4-FFF2-40B4-BE49-F238E27FC236}">
                <a16:creationId xmlns:a16="http://schemas.microsoft.com/office/drawing/2014/main" id="{3C49B735-94E6-4C69-A0A1-33EC850B247F}"/>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1518" name="Rectangle 14">
            <a:extLst>
              <a:ext uri="{FF2B5EF4-FFF2-40B4-BE49-F238E27FC236}">
                <a16:creationId xmlns:a16="http://schemas.microsoft.com/office/drawing/2014/main" id="{C3986A88-996E-4234-BD75-AF5D84DE2251}"/>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1519" name="Rectangle 15">
            <a:extLst>
              <a:ext uri="{FF2B5EF4-FFF2-40B4-BE49-F238E27FC236}">
                <a16:creationId xmlns:a16="http://schemas.microsoft.com/office/drawing/2014/main" id="{482DF128-73AF-4029-B5BB-567F1463BC5E}"/>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1520" name="Rectangle 16">
            <a:extLst>
              <a:ext uri="{FF2B5EF4-FFF2-40B4-BE49-F238E27FC236}">
                <a16:creationId xmlns:a16="http://schemas.microsoft.com/office/drawing/2014/main" id="{57D4E2CE-65BF-46F3-966B-09EF8A7DA81B}"/>
              </a:ext>
            </a:extLst>
          </p:cNvPr>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1521" name="Rectangle 17">
            <a:extLst>
              <a:ext uri="{FF2B5EF4-FFF2-40B4-BE49-F238E27FC236}">
                <a16:creationId xmlns:a16="http://schemas.microsoft.com/office/drawing/2014/main" id="{6B677848-F83D-4D74-89C6-72CAEF3DC9D1}"/>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1522" name="Rectangle 18">
            <a:extLst>
              <a:ext uri="{FF2B5EF4-FFF2-40B4-BE49-F238E27FC236}">
                <a16:creationId xmlns:a16="http://schemas.microsoft.com/office/drawing/2014/main" id="{53594E6F-EF35-4A77-98E3-5DBF550BD0AD}"/>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1523" name="Line 19">
            <a:extLst>
              <a:ext uri="{FF2B5EF4-FFF2-40B4-BE49-F238E27FC236}">
                <a16:creationId xmlns:a16="http://schemas.microsoft.com/office/drawing/2014/main" id="{5106F3C9-B53D-4E74-8D48-8EBDCA94C7B3}"/>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4" name="Rectangle 20">
            <a:extLst>
              <a:ext uri="{FF2B5EF4-FFF2-40B4-BE49-F238E27FC236}">
                <a16:creationId xmlns:a16="http://schemas.microsoft.com/office/drawing/2014/main" id="{0A6D2BAE-24BB-4093-8266-FF547C5FDC14}"/>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1525" name="Rectangle 21">
            <a:extLst>
              <a:ext uri="{FF2B5EF4-FFF2-40B4-BE49-F238E27FC236}">
                <a16:creationId xmlns:a16="http://schemas.microsoft.com/office/drawing/2014/main" id="{ADC12064-BE71-4F69-987F-F700EAC365A0}"/>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1526" name="Rectangle 22">
            <a:extLst>
              <a:ext uri="{FF2B5EF4-FFF2-40B4-BE49-F238E27FC236}">
                <a16:creationId xmlns:a16="http://schemas.microsoft.com/office/drawing/2014/main" id="{91E59964-F2BB-4FA0-9E02-623A9409012F}"/>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1527" name="Line 23">
            <a:extLst>
              <a:ext uri="{FF2B5EF4-FFF2-40B4-BE49-F238E27FC236}">
                <a16:creationId xmlns:a16="http://schemas.microsoft.com/office/drawing/2014/main" id="{7492CBF4-A34E-4AE4-885A-A7904EDB6544}"/>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8" name="Line 24">
            <a:extLst>
              <a:ext uri="{FF2B5EF4-FFF2-40B4-BE49-F238E27FC236}">
                <a16:creationId xmlns:a16="http://schemas.microsoft.com/office/drawing/2014/main" id="{9B0AB15C-E741-4AF6-9640-744CF6FF5923}"/>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9" name="Line 25">
            <a:extLst>
              <a:ext uri="{FF2B5EF4-FFF2-40B4-BE49-F238E27FC236}">
                <a16:creationId xmlns:a16="http://schemas.microsoft.com/office/drawing/2014/main" id="{35015341-8D38-4BDC-A5E6-9E0A30441D37}"/>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0" name="Line 26">
            <a:extLst>
              <a:ext uri="{FF2B5EF4-FFF2-40B4-BE49-F238E27FC236}">
                <a16:creationId xmlns:a16="http://schemas.microsoft.com/office/drawing/2014/main" id="{57C97C00-9070-4D27-9B55-114201DFCF2B}"/>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1" name="Line 27">
            <a:extLst>
              <a:ext uri="{FF2B5EF4-FFF2-40B4-BE49-F238E27FC236}">
                <a16:creationId xmlns:a16="http://schemas.microsoft.com/office/drawing/2014/main" id="{CAFA1F0F-3D03-4703-B70D-92053F61C4BE}"/>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2" name="Line 28">
            <a:extLst>
              <a:ext uri="{FF2B5EF4-FFF2-40B4-BE49-F238E27FC236}">
                <a16:creationId xmlns:a16="http://schemas.microsoft.com/office/drawing/2014/main" id="{1BBA40C5-1BBF-4A98-9435-E4780EAB460B}"/>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3" name="Line 29">
            <a:extLst>
              <a:ext uri="{FF2B5EF4-FFF2-40B4-BE49-F238E27FC236}">
                <a16:creationId xmlns:a16="http://schemas.microsoft.com/office/drawing/2014/main" id="{7E3C938D-0A26-42E7-92DE-6709BC9DB7C4}"/>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4" name="Rectangle 30">
            <a:extLst>
              <a:ext uri="{FF2B5EF4-FFF2-40B4-BE49-F238E27FC236}">
                <a16:creationId xmlns:a16="http://schemas.microsoft.com/office/drawing/2014/main" id="{DBD1A10E-2876-4074-A19E-813828DA130D}"/>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1535" name="Rectangle 31">
            <a:extLst>
              <a:ext uri="{FF2B5EF4-FFF2-40B4-BE49-F238E27FC236}">
                <a16:creationId xmlns:a16="http://schemas.microsoft.com/office/drawing/2014/main" id="{ED78AA1D-D91B-45B2-811E-5CA4A933C888}"/>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1536" name="Line 32">
            <a:extLst>
              <a:ext uri="{FF2B5EF4-FFF2-40B4-BE49-F238E27FC236}">
                <a16:creationId xmlns:a16="http://schemas.microsoft.com/office/drawing/2014/main" id="{ECB950BC-2531-4EA5-A254-C4496F7E164C}"/>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7" name="Line 33">
            <a:extLst>
              <a:ext uri="{FF2B5EF4-FFF2-40B4-BE49-F238E27FC236}">
                <a16:creationId xmlns:a16="http://schemas.microsoft.com/office/drawing/2014/main" id="{CE9033D7-BFF6-492C-AC7E-E461B702AFB4}"/>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8" name="Line 34">
            <a:extLst>
              <a:ext uri="{FF2B5EF4-FFF2-40B4-BE49-F238E27FC236}">
                <a16:creationId xmlns:a16="http://schemas.microsoft.com/office/drawing/2014/main" id="{DDC4228A-798B-4F02-B841-D90571C30BEB}"/>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9" name="Line 35">
            <a:extLst>
              <a:ext uri="{FF2B5EF4-FFF2-40B4-BE49-F238E27FC236}">
                <a16:creationId xmlns:a16="http://schemas.microsoft.com/office/drawing/2014/main" id="{EF531167-2438-4FC2-A7B4-731B5BF5AEA5}"/>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0" name="Line 36">
            <a:extLst>
              <a:ext uri="{FF2B5EF4-FFF2-40B4-BE49-F238E27FC236}">
                <a16:creationId xmlns:a16="http://schemas.microsoft.com/office/drawing/2014/main" id="{CB232ABC-3159-4536-97C4-D62A9C79FDF2}"/>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1" name="Line 37">
            <a:extLst>
              <a:ext uri="{FF2B5EF4-FFF2-40B4-BE49-F238E27FC236}">
                <a16:creationId xmlns:a16="http://schemas.microsoft.com/office/drawing/2014/main" id="{21959BEB-B2C8-4DDC-A8AE-9D3C0EC23E3C}"/>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2" name="Line 38">
            <a:extLst>
              <a:ext uri="{FF2B5EF4-FFF2-40B4-BE49-F238E27FC236}">
                <a16:creationId xmlns:a16="http://schemas.microsoft.com/office/drawing/2014/main" id="{B43E3BEF-F5FF-4BDF-A3D8-71048FE7E70E}"/>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3" name="Line 39">
            <a:extLst>
              <a:ext uri="{FF2B5EF4-FFF2-40B4-BE49-F238E27FC236}">
                <a16:creationId xmlns:a16="http://schemas.microsoft.com/office/drawing/2014/main" id="{D3AD03CD-6F8F-48B5-8C70-47395B209D02}"/>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4" name="Line 40">
            <a:extLst>
              <a:ext uri="{FF2B5EF4-FFF2-40B4-BE49-F238E27FC236}">
                <a16:creationId xmlns:a16="http://schemas.microsoft.com/office/drawing/2014/main" id="{BDEC77F3-5261-425C-B93D-CA1E3D445DD2}"/>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5" name="Line 41">
            <a:extLst>
              <a:ext uri="{FF2B5EF4-FFF2-40B4-BE49-F238E27FC236}">
                <a16:creationId xmlns:a16="http://schemas.microsoft.com/office/drawing/2014/main" id="{B523BF20-F0BC-4476-BC9D-0B36CF55A1EF}"/>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6" name="Line 42">
            <a:extLst>
              <a:ext uri="{FF2B5EF4-FFF2-40B4-BE49-F238E27FC236}">
                <a16:creationId xmlns:a16="http://schemas.microsoft.com/office/drawing/2014/main" id="{D55FAAE0-395A-47D4-AEDD-20B2E5B77EDC}"/>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7" name="Line 43">
            <a:extLst>
              <a:ext uri="{FF2B5EF4-FFF2-40B4-BE49-F238E27FC236}">
                <a16:creationId xmlns:a16="http://schemas.microsoft.com/office/drawing/2014/main" id="{BF5C1AC7-A8B0-494B-B21D-639BEE5805AF}"/>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8" name="Line 44">
            <a:extLst>
              <a:ext uri="{FF2B5EF4-FFF2-40B4-BE49-F238E27FC236}">
                <a16:creationId xmlns:a16="http://schemas.microsoft.com/office/drawing/2014/main" id="{726E0DAD-B85D-4733-A907-244B9A5EC2F6}"/>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9" name="Line 45">
            <a:extLst>
              <a:ext uri="{FF2B5EF4-FFF2-40B4-BE49-F238E27FC236}">
                <a16:creationId xmlns:a16="http://schemas.microsoft.com/office/drawing/2014/main" id="{FA8C9EEC-74F5-42CF-8721-F35EFB65CA5E}"/>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0" name="Line 46">
            <a:extLst>
              <a:ext uri="{FF2B5EF4-FFF2-40B4-BE49-F238E27FC236}">
                <a16:creationId xmlns:a16="http://schemas.microsoft.com/office/drawing/2014/main" id="{DB9259C8-D535-475D-90BB-AB103B0957C7}"/>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1" name="Line 47">
            <a:extLst>
              <a:ext uri="{FF2B5EF4-FFF2-40B4-BE49-F238E27FC236}">
                <a16:creationId xmlns:a16="http://schemas.microsoft.com/office/drawing/2014/main" id="{C2FC24B9-7C8B-4653-8F0C-F3515A54125A}"/>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2" name="Line 48">
            <a:extLst>
              <a:ext uri="{FF2B5EF4-FFF2-40B4-BE49-F238E27FC236}">
                <a16:creationId xmlns:a16="http://schemas.microsoft.com/office/drawing/2014/main" id="{6A83C5A6-A717-451C-8325-BD93A29808BF}"/>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3" name="Line 49">
            <a:extLst>
              <a:ext uri="{FF2B5EF4-FFF2-40B4-BE49-F238E27FC236}">
                <a16:creationId xmlns:a16="http://schemas.microsoft.com/office/drawing/2014/main" id="{1BFDEB6A-85A2-4C39-B153-3DAD63BE92E8}"/>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4" name="Line 50">
            <a:extLst>
              <a:ext uri="{FF2B5EF4-FFF2-40B4-BE49-F238E27FC236}">
                <a16:creationId xmlns:a16="http://schemas.microsoft.com/office/drawing/2014/main" id="{9AB4D2CF-C186-46DA-A4A9-C627CEC69588}"/>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5" name="Line 51">
            <a:extLst>
              <a:ext uri="{FF2B5EF4-FFF2-40B4-BE49-F238E27FC236}">
                <a16:creationId xmlns:a16="http://schemas.microsoft.com/office/drawing/2014/main" id="{A47738A1-7EDE-428C-89FF-6A28152AF81F}"/>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6" name="Line 52">
            <a:extLst>
              <a:ext uri="{FF2B5EF4-FFF2-40B4-BE49-F238E27FC236}">
                <a16:creationId xmlns:a16="http://schemas.microsoft.com/office/drawing/2014/main" id="{75CC1FAE-02D7-4C25-A3A9-F8FC5D5455A6}"/>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7" name="Line 53">
            <a:extLst>
              <a:ext uri="{FF2B5EF4-FFF2-40B4-BE49-F238E27FC236}">
                <a16:creationId xmlns:a16="http://schemas.microsoft.com/office/drawing/2014/main" id="{44CCA7CD-C7F7-483C-8851-B3BC41D387AB}"/>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8" name="Line 54">
            <a:extLst>
              <a:ext uri="{FF2B5EF4-FFF2-40B4-BE49-F238E27FC236}">
                <a16:creationId xmlns:a16="http://schemas.microsoft.com/office/drawing/2014/main" id="{A60CD471-A019-40F8-83A3-E27D6FAE71E6}"/>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9" name="Line 55">
            <a:extLst>
              <a:ext uri="{FF2B5EF4-FFF2-40B4-BE49-F238E27FC236}">
                <a16:creationId xmlns:a16="http://schemas.microsoft.com/office/drawing/2014/main" id="{FF578BA2-98A1-4668-8A16-4697EA15010E}"/>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0" name="Line 56">
            <a:extLst>
              <a:ext uri="{FF2B5EF4-FFF2-40B4-BE49-F238E27FC236}">
                <a16:creationId xmlns:a16="http://schemas.microsoft.com/office/drawing/2014/main" id="{A1FB7B3E-730A-4C9B-AC9A-CC6A946D57F5}"/>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1" name="Line 57">
            <a:extLst>
              <a:ext uri="{FF2B5EF4-FFF2-40B4-BE49-F238E27FC236}">
                <a16:creationId xmlns:a16="http://schemas.microsoft.com/office/drawing/2014/main" id="{12F8AD8C-3088-4DA1-9D60-F958FDEB9B55}"/>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2" name="Line 58">
            <a:extLst>
              <a:ext uri="{FF2B5EF4-FFF2-40B4-BE49-F238E27FC236}">
                <a16:creationId xmlns:a16="http://schemas.microsoft.com/office/drawing/2014/main" id="{45836187-DFB2-4074-887C-73E69F46E27F}"/>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3" name="Line 59">
            <a:extLst>
              <a:ext uri="{FF2B5EF4-FFF2-40B4-BE49-F238E27FC236}">
                <a16:creationId xmlns:a16="http://schemas.microsoft.com/office/drawing/2014/main" id="{BED66D78-0657-49B0-8A6B-09E1834A2A78}"/>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4" name="Line 60">
            <a:extLst>
              <a:ext uri="{FF2B5EF4-FFF2-40B4-BE49-F238E27FC236}">
                <a16:creationId xmlns:a16="http://schemas.microsoft.com/office/drawing/2014/main" id="{9B3A111E-19FA-457D-A0D6-A76F50A75B97}"/>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5" name="Line 61">
            <a:extLst>
              <a:ext uri="{FF2B5EF4-FFF2-40B4-BE49-F238E27FC236}">
                <a16:creationId xmlns:a16="http://schemas.microsoft.com/office/drawing/2014/main" id="{990AE8BF-9DDF-4B22-9D58-ADF6E70A86B8}"/>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6" name="Line 62">
            <a:extLst>
              <a:ext uri="{FF2B5EF4-FFF2-40B4-BE49-F238E27FC236}">
                <a16:creationId xmlns:a16="http://schemas.microsoft.com/office/drawing/2014/main" id="{90D2A646-3E87-4861-9A81-79EAD7EFDAC9}"/>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7" name="Line 63">
            <a:extLst>
              <a:ext uri="{FF2B5EF4-FFF2-40B4-BE49-F238E27FC236}">
                <a16:creationId xmlns:a16="http://schemas.microsoft.com/office/drawing/2014/main" id="{40812621-F685-420C-AF6A-EA79AD97235F}"/>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8" name="Line 64">
            <a:extLst>
              <a:ext uri="{FF2B5EF4-FFF2-40B4-BE49-F238E27FC236}">
                <a16:creationId xmlns:a16="http://schemas.microsoft.com/office/drawing/2014/main" id="{5209E857-9A14-4297-BD2B-275DBDDF3361}"/>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9" name="Line 65">
            <a:extLst>
              <a:ext uri="{FF2B5EF4-FFF2-40B4-BE49-F238E27FC236}">
                <a16:creationId xmlns:a16="http://schemas.microsoft.com/office/drawing/2014/main" id="{D35C7C52-30F9-4C79-ACB9-4BBFDF94C7A3}"/>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0" name="Rectangle 70">
            <a:extLst>
              <a:ext uri="{FF2B5EF4-FFF2-40B4-BE49-F238E27FC236}">
                <a16:creationId xmlns:a16="http://schemas.microsoft.com/office/drawing/2014/main" id="{00D5D4BC-6592-4B0B-9AAD-7F6DB7DC8A73}"/>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1571" name="Rectangle 71">
            <a:extLst>
              <a:ext uri="{FF2B5EF4-FFF2-40B4-BE49-F238E27FC236}">
                <a16:creationId xmlns:a16="http://schemas.microsoft.com/office/drawing/2014/main" id="{76D1078A-7FA5-41AF-BA84-4E7DF0968954}"/>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1572" name="Rectangle 72">
            <a:extLst>
              <a:ext uri="{FF2B5EF4-FFF2-40B4-BE49-F238E27FC236}">
                <a16:creationId xmlns:a16="http://schemas.microsoft.com/office/drawing/2014/main" id="{9D36C34F-9FC4-4ACA-BABD-02A7DF26847A}"/>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1573" name="Rectangle 73">
            <a:extLst>
              <a:ext uri="{FF2B5EF4-FFF2-40B4-BE49-F238E27FC236}">
                <a16:creationId xmlns:a16="http://schemas.microsoft.com/office/drawing/2014/main" id="{D1425148-13CF-47DF-903E-E32C2BA2D90C}"/>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1574" name="Rectangle 74">
            <a:extLst>
              <a:ext uri="{FF2B5EF4-FFF2-40B4-BE49-F238E27FC236}">
                <a16:creationId xmlns:a16="http://schemas.microsoft.com/office/drawing/2014/main" id="{A0DCA2D4-9E1E-49B4-86FE-2F25BAA262BA}"/>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1575" name="Rectangle 75">
            <a:extLst>
              <a:ext uri="{FF2B5EF4-FFF2-40B4-BE49-F238E27FC236}">
                <a16:creationId xmlns:a16="http://schemas.microsoft.com/office/drawing/2014/main" id="{AF7B2011-74A3-4749-805E-7424E3ACE62B}"/>
              </a:ext>
            </a:extLst>
          </p:cNvPr>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21576" name="Line 76">
            <a:extLst>
              <a:ext uri="{FF2B5EF4-FFF2-40B4-BE49-F238E27FC236}">
                <a16:creationId xmlns:a16="http://schemas.microsoft.com/office/drawing/2014/main" id="{C08C7FE1-8CDE-41EB-85BA-34388C54EB45}"/>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7" name="Rectangle 77">
            <a:extLst>
              <a:ext uri="{FF2B5EF4-FFF2-40B4-BE49-F238E27FC236}">
                <a16:creationId xmlns:a16="http://schemas.microsoft.com/office/drawing/2014/main" id="{09FE10D9-1F2A-4ADA-94E0-0C41AF37F73F}"/>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1578" name="Line 78">
            <a:extLst>
              <a:ext uri="{FF2B5EF4-FFF2-40B4-BE49-F238E27FC236}">
                <a16:creationId xmlns:a16="http://schemas.microsoft.com/office/drawing/2014/main" id="{B2828E02-0461-4363-B838-B7BEB58E5662}"/>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9" name="Line 79">
            <a:extLst>
              <a:ext uri="{FF2B5EF4-FFF2-40B4-BE49-F238E27FC236}">
                <a16:creationId xmlns:a16="http://schemas.microsoft.com/office/drawing/2014/main" id="{ECE0D561-237A-425C-8969-4CB8DBB37D01}"/>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0" name="Line 80">
            <a:extLst>
              <a:ext uri="{FF2B5EF4-FFF2-40B4-BE49-F238E27FC236}">
                <a16:creationId xmlns:a16="http://schemas.microsoft.com/office/drawing/2014/main" id="{ADC29846-CC53-412B-81C6-71507673DC98}"/>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1" name="Line 81">
            <a:extLst>
              <a:ext uri="{FF2B5EF4-FFF2-40B4-BE49-F238E27FC236}">
                <a16:creationId xmlns:a16="http://schemas.microsoft.com/office/drawing/2014/main" id="{9E8FA5AA-2961-41AA-AC7E-F5811441F135}"/>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22" name="Text Box 82">
            <a:extLst>
              <a:ext uri="{FF2B5EF4-FFF2-40B4-BE49-F238E27FC236}">
                <a16:creationId xmlns:a16="http://schemas.microsoft.com/office/drawing/2014/main" id="{3FE7B7EC-498B-4061-8844-2589E553D9C8}"/>
              </a:ext>
            </a:extLst>
          </p:cNvPr>
          <p:cNvSpPr txBox="1">
            <a:spLocks noChangeArrowheads="1"/>
          </p:cNvSpPr>
          <p:nvPr/>
        </p:nvSpPr>
        <p:spPr bwMode="auto">
          <a:xfrm>
            <a:off x="161925" y="4929188"/>
            <a:ext cx="8982075"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数据偏移（即首部长度）</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占 </a:t>
            </a:r>
            <a:r>
              <a:rPr lang="en-US" altLang="zh-CN" sz="2400" dirty="0">
                <a:solidFill>
                  <a:srgbClr val="333399"/>
                </a:solidFill>
                <a:ea typeface="黑体" pitchFamily="2" charset="-122"/>
              </a:rPr>
              <a:t>4 </a:t>
            </a:r>
            <a:r>
              <a:rPr lang="zh-CN" altLang="en-US" sz="2400" dirty="0">
                <a:solidFill>
                  <a:srgbClr val="333399"/>
                </a:solidFill>
                <a:ea typeface="黑体" pitchFamily="2" charset="-122"/>
              </a:rPr>
              <a:t>位</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指出 </a:t>
            </a: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报文段的数据起始处距</a:t>
            </a: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报文段的起始处的长度</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单位是 </a:t>
            </a:r>
            <a:r>
              <a:rPr lang="en-US" altLang="zh-CN" sz="2400" dirty="0">
                <a:solidFill>
                  <a:srgbClr val="333399"/>
                </a:solidFill>
                <a:ea typeface="黑体" pitchFamily="2" charset="-122"/>
              </a:rPr>
              <a:t>32 </a:t>
            </a:r>
            <a:r>
              <a:rPr lang="zh-CN" altLang="en-US" sz="2400" dirty="0">
                <a:solidFill>
                  <a:srgbClr val="333399"/>
                </a:solidFill>
                <a:ea typeface="黑体" pitchFamily="2" charset="-122"/>
              </a:rPr>
              <a:t>位字（以 </a:t>
            </a:r>
            <a:r>
              <a:rPr lang="en-US" altLang="zh-CN" sz="2400" dirty="0">
                <a:solidFill>
                  <a:srgbClr val="333399"/>
                </a:solidFill>
                <a:ea typeface="黑体" pitchFamily="2" charset="-122"/>
              </a:rPr>
              <a:t>4 </a:t>
            </a:r>
            <a:r>
              <a:rPr lang="zh-CN" altLang="en-US" sz="2400" dirty="0">
                <a:solidFill>
                  <a:srgbClr val="333399"/>
                </a:solidFill>
                <a:ea typeface="黑体" pitchFamily="2" charset="-122"/>
              </a:rPr>
              <a:t>字节为计算单位）</a:t>
            </a:r>
          </a:p>
        </p:txBody>
      </p:sp>
      <p:sp>
        <p:nvSpPr>
          <p:cNvPr id="35923" name="Rectangle 83">
            <a:extLst>
              <a:ext uri="{FF2B5EF4-FFF2-40B4-BE49-F238E27FC236}">
                <a16:creationId xmlns:a16="http://schemas.microsoft.com/office/drawing/2014/main" id="{98AC47C7-660E-44EA-B413-5A21AD01126F}"/>
              </a:ext>
            </a:extLst>
          </p:cNvPr>
          <p:cNvSpPr>
            <a:spLocks noChangeArrowheads="1"/>
          </p:cNvSpPr>
          <p:nvPr/>
        </p:nvSpPr>
        <p:spPr bwMode="auto">
          <a:xfrm>
            <a:off x="611188" y="2782888"/>
            <a:ext cx="1008062"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2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59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23" grpId="0" animBg="1"/>
      <p:bldP spid="3592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2">
            <a:extLst>
              <a:ext uri="{FF2B5EF4-FFF2-40B4-BE49-F238E27FC236}">
                <a16:creationId xmlns:a16="http://schemas.microsoft.com/office/drawing/2014/main" id="{D608FF6C-86AE-4C3C-B9E9-3B05AB509F58}"/>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2531" name="Rectangle 3">
            <a:extLst>
              <a:ext uri="{FF2B5EF4-FFF2-40B4-BE49-F238E27FC236}">
                <a16:creationId xmlns:a16="http://schemas.microsoft.com/office/drawing/2014/main" id="{6F3270D6-FB9D-4C0F-9FCC-5EE67EDF31ED}"/>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2532" name="Line 4">
            <a:extLst>
              <a:ext uri="{FF2B5EF4-FFF2-40B4-BE49-F238E27FC236}">
                <a16:creationId xmlns:a16="http://schemas.microsoft.com/office/drawing/2014/main" id="{920D3EED-4A98-4799-8947-0D9C4DCD74CD}"/>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2533" name="Rectangle 5">
            <a:extLst>
              <a:ext uri="{FF2B5EF4-FFF2-40B4-BE49-F238E27FC236}">
                <a16:creationId xmlns:a16="http://schemas.microsoft.com/office/drawing/2014/main" id="{733A7BEC-0C1D-496A-9E3B-29565B51659E}"/>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2534" name="Rectangle 6">
            <a:extLst>
              <a:ext uri="{FF2B5EF4-FFF2-40B4-BE49-F238E27FC236}">
                <a16:creationId xmlns:a16="http://schemas.microsoft.com/office/drawing/2014/main" id="{55D94251-A8A5-478F-9BD0-246E34CB8410}"/>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2535" name="Line 7">
            <a:extLst>
              <a:ext uri="{FF2B5EF4-FFF2-40B4-BE49-F238E27FC236}">
                <a16:creationId xmlns:a16="http://schemas.microsoft.com/office/drawing/2014/main" id="{7B065C58-BA99-48B4-A1A8-265D600AC92E}"/>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6" name="Line 8">
            <a:extLst>
              <a:ext uri="{FF2B5EF4-FFF2-40B4-BE49-F238E27FC236}">
                <a16:creationId xmlns:a16="http://schemas.microsoft.com/office/drawing/2014/main" id="{AD4C0952-545D-40F3-871E-53D42E077450}"/>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7" name="Line 9">
            <a:extLst>
              <a:ext uri="{FF2B5EF4-FFF2-40B4-BE49-F238E27FC236}">
                <a16:creationId xmlns:a16="http://schemas.microsoft.com/office/drawing/2014/main" id="{1E4DFD84-2A1D-4F49-B45C-5597EDD638F7}"/>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8" name="Line 10">
            <a:extLst>
              <a:ext uri="{FF2B5EF4-FFF2-40B4-BE49-F238E27FC236}">
                <a16:creationId xmlns:a16="http://schemas.microsoft.com/office/drawing/2014/main" id="{700277EB-69B2-469D-92FF-4C8686669FFC}"/>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9" name="Line 11">
            <a:extLst>
              <a:ext uri="{FF2B5EF4-FFF2-40B4-BE49-F238E27FC236}">
                <a16:creationId xmlns:a16="http://schemas.microsoft.com/office/drawing/2014/main" id="{120598FF-5BC6-47BD-B0E3-FAECE8D1E468}"/>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2">
            <a:extLst>
              <a:ext uri="{FF2B5EF4-FFF2-40B4-BE49-F238E27FC236}">
                <a16:creationId xmlns:a16="http://schemas.microsoft.com/office/drawing/2014/main" id="{B68F99EC-AA1E-43F3-BDDE-14E818BA7B19}"/>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1" name="Rectangle 13">
            <a:extLst>
              <a:ext uri="{FF2B5EF4-FFF2-40B4-BE49-F238E27FC236}">
                <a16:creationId xmlns:a16="http://schemas.microsoft.com/office/drawing/2014/main" id="{8782C2B1-1A83-4EC0-A0E6-8D8231A2C9DA}"/>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2542" name="Rectangle 14">
            <a:extLst>
              <a:ext uri="{FF2B5EF4-FFF2-40B4-BE49-F238E27FC236}">
                <a16:creationId xmlns:a16="http://schemas.microsoft.com/office/drawing/2014/main" id="{6CBCD26A-09A8-49D7-80F8-A49D521C128B}"/>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2543" name="Rectangle 15">
            <a:extLst>
              <a:ext uri="{FF2B5EF4-FFF2-40B4-BE49-F238E27FC236}">
                <a16:creationId xmlns:a16="http://schemas.microsoft.com/office/drawing/2014/main" id="{A171FAA4-E4E8-4FB4-B765-8F7B10A8F2E6}"/>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2544" name="Rectangle 16">
            <a:extLst>
              <a:ext uri="{FF2B5EF4-FFF2-40B4-BE49-F238E27FC236}">
                <a16:creationId xmlns:a16="http://schemas.microsoft.com/office/drawing/2014/main" id="{33DC6464-FB76-4280-ADF6-08260F04F5A1}"/>
              </a:ext>
            </a:extLst>
          </p:cNvPr>
          <p:cNvSpPr>
            <a:spLocks noChangeArrowheads="1"/>
          </p:cNvSpPr>
          <p:nvPr/>
        </p:nvSpPr>
        <p:spPr bwMode="auto">
          <a:xfrm>
            <a:off x="928688" y="4270375"/>
            <a:ext cx="43592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2545" name="Rectangle 17">
            <a:extLst>
              <a:ext uri="{FF2B5EF4-FFF2-40B4-BE49-F238E27FC236}">
                <a16:creationId xmlns:a16="http://schemas.microsoft.com/office/drawing/2014/main" id="{581BF9AC-A8B9-459F-B0F4-2B823C3F662B}"/>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2546" name="Rectangle 18">
            <a:extLst>
              <a:ext uri="{FF2B5EF4-FFF2-40B4-BE49-F238E27FC236}">
                <a16:creationId xmlns:a16="http://schemas.microsoft.com/office/drawing/2014/main" id="{CCC0DE00-9534-4CC4-9912-25A9A399BEA9}"/>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2547" name="Line 19">
            <a:extLst>
              <a:ext uri="{FF2B5EF4-FFF2-40B4-BE49-F238E27FC236}">
                <a16:creationId xmlns:a16="http://schemas.microsoft.com/office/drawing/2014/main" id="{E03D4DC7-8009-451B-97E6-E755F29E7CE0}"/>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8" name="Rectangle 20">
            <a:extLst>
              <a:ext uri="{FF2B5EF4-FFF2-40B4-BE49-F238E27FC236}">
                <a16:creationId xmlns:a16="http://schemas.microsoft.com/office/drawing/2014/main" id="{0F655CC0-4FB5-411A-9FB4-4937C71DA0B2}"/>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2549" name="Rectangle 21">
            <a:extLst>
              <a:ext uri="{FF2B5EF4-FFF2-40B4-BE49-F238E27FC236}">
                <a16:creationId xmlns:a16="http://schemas.microsoft.com/office/drawing/2014/main" id="{C5B86C9A-5EAB-4507-94A7-D9DEA060B616}"/>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2550" name="Rectangle 22">
            <a:extLst>
              <a:ext uri="{FF2B5EF4-FFF2-40B4-BE49-F238E27FC236}">
                <a16:creationId xmlns:a16="http://schemas.microsoft.com/office/drawing/2014/main" id="{3CC3E041-0214-4A21-987E-4B6B8CD56796}"/>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2551" name="Line 23">
            <a:extLst>
              <a:ext uri="{FF2B5EF4-FFF2-40B4-BE49-F238E27FC236}">
                <a16:creationId xmlns:a16="http://schemas.microsoft.com/office/drawing/2014/main" id="{A2B34DC6-837A-42CB-831A-4C3849A92130}"/>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2" name="Line 24">
            <a:extLst>
              <a:ext uri="{FF2B5EF4-FFF2-40B4-BE49-F238E27FC236}">
                <a16:creationId xmlns:a16="http://schemas.microsoft.com/office/drawing/2014/main" id="{946A2910-ACD7-4169-AA98-FD8DED7657A4}"/>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3" name="Line 25">
            <a:extLst>
              <a:ext uri="{FF2B5EF4-FFF2-40B4-BE49-F238E27FC236}">
                <a16:creationId xmlns:a16="http://schemas.microsoft.com/office/drawing/2014/main" id="{0C2588A1-87E9-4075-B3F1-9763BDC685FF}"/>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4" name="Line 26">
            <a:extLst>
              <a:ext uri="{FF2B5EF4-FFF2-40B4-BE49-F238E27FC236}">
                <a16:creationId xmlns:a16="http://schemas.microsoft.com/office/drawing/2014/main" id="{C9A29E41-7A0F-49F5-AA10-44BFE14D5B03}"/>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5" name="Line 27">
            <a:extLst>
              <a:ext uri="{FF2B5EF4-FFF2-40B4-BE49-F238E27FC236}">
                <a16:creationId xmlns:a16="http://schemas.microsoft.com/office/drawing/2014/main" id="{CE321979-D6EF-427B-AC4E-AF02D06CCC0F}"/>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6" name="Line 28">
            <a:extLst>
              <a:ext uri="{FF2B5EF4-FFF2-40B4-BE49-F238E27FC236}">
                <a16:creationId xmlns:a16="http://schemas.microsoft.com/office/drawing/2014/main" id="{C963B9FF-9173-4AFD-BF70-0040BB5D4E3D}"/>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7" name="Line 29">
            <a:extLst>
              <a:ext uri="{FF2B5EF4-FFF2-40B4-BE49-F238E27FC236}">
                <a16:creationId xmlns:a16="http://schemas.microsoft.com/office/drawing/2014/main" id="{A59687E8-1FCA-4749-AA41-B56D981C4800}"/>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58" name="Rectangle 30">
            <a:extLst>
              <a:ext uri="{FF2B5EF4-FFF2-40B4-BE49-F238E27FC236}">
                <a16:creationId xmlns:a16="http://schemas.microsoft.com/office/drawing/2014/main" id="{5F2C031E-7586-4985-BD9A-A19CA96F2BE8}"/>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2559" name="Rectangle 31">
            <a:extLst>
              <a:ext uri="{FF2B5EF4-FFF2-40B4-BE49-F238E27FC236}">
                <a16:creationId xmlns:a16="http://schemas.microsoft.com/office/drawing/2014/main" id="{F2C3FA75-C0DD-40B8-AE19-B3C0E299109F}"/>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2560" name="Line 32">
            <a:extLst>
              <a:ext uri="{FF2B5EF4-FFF2-40B4-BE49-F238E27FC236}">
                <a16:creationId xmlns:a16="http://schemas.microsoft.com/office/drawing/2014/main" id="{E0F6835E-1098-4829-A7EC-96CA32BF7FCF}"/>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1" name="Line 33">
            <a:extLst>
              <a:ext uri="{FF2B5EF4-FFF2-40B4-BE49-F238E27FC236}">
                <a16:creationId xmlns:a16="http://schemas.microsoft.com/office/drawing/2014/main" id="{60AADB70-6D5B-4035-86F1-908C52803133}"/>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2" name="Line 34">
            <a:extLst>
              <a:ext uri="{FF2B5EF4-FFF2-40B4-BE49-F238E27FC236}">
                <a16:creationId xmlns:a16="http://schemas.microsoft.com/office/drawing/2014/main" id="{DC9EEAE7-B6D4-4423-B7A6-3F55D2830C51}"/>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3" name="Line 35">
            <a:extLst>
              <a:ext uri="{FF2B5EF4-FFF2-40B4-BE49-F238E27FC236}">
                <a16:creationId xmlns:a16="http://schemas.microsoft.com/office/drawing/2014/main" id="{A373E6F9-E485-4B9B-80F4-6859629BCC77}"/>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4" name="Line 36">
            <a:extLst>
              <a:ext uri="{FF2B5EF4-FFF2-40B4-BE49-F238E27FC236}">
                <a16:creationId xmlns:a16="http://schemas.microsoft.com/office/drawing/2014/main" id="{C0AC5408-913C-43D2-A23C-A5965A29C6CC}"/>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5" name="Line 37">
            <a:extLst>
              <a:ext uri="{FF2B5EF4-FFF2-40B4-BE49-F238E27FC236}">
                <a16:creationId xmlns:a16="http://schemas.microsoft.com/office/drawing/2014/main" id="{32E170C9-FA71-41B5-87A7-725B2185A45D}"/>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6" name="Line 38">
            <a:extLst>
              <a:ext uri="{FF2B5EF4-FFF2-40B4-BE49-F238E27FC236}">
                <a16:creationId xmlns:a16="http://schemas.microsoft.com/office/drawing/2014/main" id="{6571AC7B-306E-41DF-B71F-D58D6DF36997}"/>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7" name="Line 39">
            <a:extLst>
              <a:ext uri="{FF2B5EF4-FFF2-40B4-BE49-F238E27FC236}">
                <a16:creationId xmlns:a16="http://schemas.microsoft.com/office/drawing/2014/main" id="{374D12F9-6461-44FB-B068-4EEE5220D091}"/>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8" name="Line 40">
            <a:extLst>
              <a:ext uri="{FF2B5EF4-FFF2-40B4-BE49-F238E27FC236}">
                <a16:creationId xmlns:a16="http://schemas.microsoft.com/office/drawing/2014/main" id="{9EF7E611-BF6D-421B-9BF7-AF74122E2711}"/>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69" name="Line 41">
            <a:extLst>
              <a:ext uri="{FF2B5EF4-FFF2-40B4-BE49-F238E27FC236}">
                <a16:creationId xmlns:a16="http://schemas.microsoft.com/office/drawing/2014/main" id="{BD74C33B-81AC-4585-87DA-760C63EAA1B7}"/>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0" name="Line 42">
            <a:extLst>
              <a:ext uri="{FF2B5EF4-FFF2-40B4-BE49-F238E27FC236}">
                <a16:creationId xmlns:a16="http://schemas.microsoft.com/office/drawing/2014/main" id="{DA47140C-3311-48A9-9F85-937369F8A6D1}"/>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1" name="Line 43">
            <a:extLst>
              <a:ext uri="{FF2B5EF4-FFF2-40B4-BE49-F238E27FC236}">
                <a16:creationId xmlns:a16="http://schemas.microsoft.com/office/drawing/2014/main" id="{34C9E17E-0809-4B6A-8FBE-0BE29F9EDB7D}"/>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2" name="Line 44">
            <a:extLst>
              <a:ext uri="{FF2B5EF4-FFF2-40B4-BE49-F238E27FC236}">
                <a16:creationId xmlns:a16="http://schemas.microsoft.com/office/drawing/2014/main" id="{3E116ED4-C0EF-4ABF-B8BB-8C8AC1BDE34E}"/>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3" name="Line 45">
            <a:extLst>
              <a:ext uri="{FF2B5EF4-FFF2-40B4-BE49-F238E27FC236}">
                <a16:creationId xmlns:a16="http://schemas.microsoft.com/office/drawing/2014/main" id="{B47BA428-35AE-470F-80FD-6F646EFEE51B}"/>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4" name="Line 46">
            <a:extLst>
              <a:ext uri="{FF2B5EF4-FFF2-40B4-BE49-F238E27FC236}">
                <a16:creationId xmlns:a16="http://schemas.microsoft.com/office/drawing/2014/main" id="{6EE37823-0068-423C-BBEB-41575EB63545}"/>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5" name="Line 47">
            <a:extLst>
              <a:ext uri="{FF2B5EF4-FFF2-40B4-BE49-F238E27FC236}">
                <a16:creationId xmlns:a16="http://schemas.microsoft.com/office/drawing/2014/main" id="{A777E09A-44A5-420C-A789-7C6D0B16E3E0}"/>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6" name="Line 48">
            <a:extLst>
              <a:ext uri="{FF2B5EF4-FFF2-40B4-BE49-F238E27FC236}">
                <a16:creationId xmlns:a16="http://schemas.microsoft.com/office/drawing/2014/main" id="{A240F5D5-6CFA-4B53-8384-FD5FA2CD68EC}"/>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7" name="Line 49">
            <a:extLst>
              <a:ext uri="{FF2B5EF4-FFF2-40B4-BE49-F238E27FC236}">
                <a16:creationId xmlns:a16="http://schemas.microsoft.com/office/drawing/2014/main" id="{37CEAE49-1D24-4993-9122-D766D534E758}"/>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8" name="Line 50">
            <a:extLst>
              <a:ext uri="{FF2B5EF4-FFF2-40B4-BE49-F238E27FC236}">
                <a16:creationId xmlns:a16="http://schemas.microsoft.com/office/drawing/2014/main" id="{1A445EE9-C81B-4B76-A698-94AC3C510202}"/>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79" name="Line 51">
            <a:extLst>
              <a:ext uri="{FF2B5EF4-FFF2-40B4-BE49-F238E27FC236}">
                <a16:creationId xmlns:a16="http://schemas.microsoft.com/office/drawing/2014/main" id="{9F6B53DF-1C70-42C6-8336-55778B0490E8}"/>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0" name="Line 52">
            <a:extLst>
              <a:ext uri="{FF2B5EF4-FFF2-40B4-BE49-F238E27FC236}">
                <a16:creationId xmlns:a16="http://schemas.microsoft.com/office/drawing/2014/main" id="{158C8225-A6A0-461C-B721-4226D465D42D}"/>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1" name="Line 53">
            <a:extLst>
              <a:ext uri="{FF2B5EF4-FFF2-40B4-BE49-F238E27FC236}">
                <a16:creationId xmlns:a16="http://schemas.microsoft.com/office/drawing/2014/main" id="{189A2315-6429-444A-AF92-4785037989A5}"/>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2" name="Line 54">
            <a:extLst>
              <a:ext uri="{FF2B5EF4-FFF2-40B4-BE49-F238E27FC236}">
                <a16:creationId xmlns:a16="http://schemas.microsoft.com/office/drawing/2014/main" id="{B0EC7E5B-BCA8-4D3F-AB8E-73DA861DF21A}"/>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3" name="Line 55">
            <a:extLst>
              <a:ext uri="{FF2B5EF4-FFF2-40B4-BE49-F238E27FC236}">
                <a16:creationId xmlns:a16="http://schemas.microsoft.com/office/drawing/2014/main" id="{0BA60A55-6E97-4C18-9A87-A645300CBCA9}"/>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4" name="Line 56">
            <a:extLst>
              <a:ext uri="{FF2B5EF4-FFF2-40B4-BE49-F238E27FC236}">
                <a16:creationId xmlns:a16="http://schemas.microsoft.com/office/drawing/2014/main" id="{9DF4F4A0-4EC4-4752-B9B6-2C0D21153D41}"/>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5" name="Line 57">
            <a:extLst>
              <a:ext uri="{FF2B5EF4-FFF2-40B4-BE49-F238E27FC236}">
                <a16:creationId xmlns:a16="http://schemas.microsoft.com/office/drawing/2014/main" id="{5E7E50ED-96F2-4FD7-8603-1005DCAE395F}"/>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6" name="Line 58">
            <a:extLst>
              <a:ext uri="{FF2B5EF4-FFF2-40B4-BE49-F238E27FC236}">
                <a16:creationId xmlns:a16="http://schemas.microsoft.com/office/drawing/2014/main" id="{8960C635-7178-48FD-8300-CBA4159ADB88}"/>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7" name="Line 59">
            <a:extLst>
              <a:ext uri="{FF2B5EF4-FFF2-40B4-BE49-F238E27FC236}">
                <a16:creationId xmlns:a16="http://schemas.microsoft.com/office/drawing/2014/main" id="{790C1D3F-03C5-4ADD-A454-C15E68F8D80C}"/>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8" name="Line 60">
            <a:extLst>
              <a:ext uri="{FF2B5EF4-FFF2-40B4-BE49-F238E27FC236}">
                <a16:creationId xmlns:a16="http://schemas.microsoft.com/office/drawing/2014/main" id="{76C08D47-A922-4BD3-A4CA-23EFF9EA532A}"/>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89" name="Line 61">
            <a:extLst>
              <a:ext uri="{FF2B5EF4-FFF2-40B4-BE49-F238E27FC236}">
                <a16:creationId xmlns:a16="http://schemas.microsoft.com/office/drawing/2014/main" id="{EDA214B0-DEC4-4EF4-AA88-ABAE2D276687}"/>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0" name="Line 62">
            <a:extLst>
              <a:ext uri="{FF2B5EF4-FFF2-40B4-BE49-F238E27FC236}">
                <a16:creationId xmlns:a16="http://schemas.microsoft.com/office/drawing/2014/main" id="{DB9F2CCD-E0EB-40F3-94C4-A0509EE94872}"/>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1" name="Line 63">
            <a:extLst>
              <a:ext uri="{FF2B5EF4-FFF2-40B4-BE49-F238E27FC236}">
                <a16:creationId xmlns:a16="http://schemas.microsoft.com/office/drawing/2014/main" id="{5F4378D4-76C8-4C84-A05A-4E4688E66D4F}"/>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2" name="Line 64">
            <a:extLst>
              <a:ext uri="{FF2B5EF4-FFF2-40B4-BE49-F238E27FC236}">
                <a16:creationId xmlns:a16="http://schemas.microsoft.com/office/drawing/2014/main" id="{D6582A5F-37C9-4F49-823D-91CD1E669C9A}"/>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3" name="Line 65">
            <a:extLst>
              <a:ext uri="{FF2B5EF4-FFF2-40B4-BE49-F238E27FC236}">
                <a16:creationId xmlns:a16="http://schemas.microsoft.com/office/drawing/2014/main" id="{03D897A8-7E0A-47CA-948F-CD85316C8DA8}"/>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94" name="Rectangle 70">
            <a:extLst>
              <a:ext uri="{FF2B5EF4-FFF2-40B4-BE49-F238E27FC236}">
                <a16:creationId xmlns:a16="http://schemas.microsoft.com/office/drawing/2014/main" id="{42332909-0ACD-4B11-A3C3-E7FEBB1820B4}"/>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2595" name="Rectangle 71">
            <a:extLst>
              <a:ext uri="{FF2B5EF4-FFF2-40B4-BE49-F238E27FC236}">
                <a16:creationId xmlns:a16="http://schemas.microsoft.com/office/drawing/2014/main" id="{0E000F97-46CB-4370-940F-C6C9E3F48C49}"/>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2596" name="Rectangle 72">
            <a:extLst>
              <a:ext uri="{FF2B5EF4-FFF2-40B4-BE49-F238E27FC236}">
                <a16:creationId xmlns:a16="http://schemas.microsoft.com/office/drawing/2014/main" id="{A9157552-E512-4A9E-8FC9-3D4698F11F37}"/>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2597" name="Rectangle 73">
            <a:extLst>
              <a:ext uri="{FF2B5EF4-FFF2-40B4-BE49-F238E27FC236}">
                <a16:creationId xmlns:a16="http://schemas.microsoft.com/office/drawing/2014/main" id="{6B4759CA-13AB-4202-82E9-09B978CADFAC}"/>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2598" name="Rectangle 74">
            <a:extLst>
              <a:ext uri="{FF2B5EF4-FFF2-40B4-BE49-F238E27FC236}">
                <a16:creationId xmlns:a16="http://schemas.microsoft.com/office/drawing/2014/main" id="{6C81D980-F2C2-4DAD-BD32-B96ABE9C3649}"/>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2599" name="Rectangle 75">
            <a:extLst>
              <a:ext uri="{FF2B5EF4-FFF2-40B4-BE49-F238E27FC236}">
                <a16:creationId xmlns:a16="http://schemas.microsoft.com/office/drawing/2014/main" id="{630D8F8D-29FB-4DC2-A2B1-1FE94F885B68}"/>
              </a:ext>
            </a:extLst>
          </p:cNvPr>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22600" name="Line 76">
            <a:extLst>
              <a:ext uri="{FF2B5EF4-FFF2-40B4-BE49-F238E27FC236}">
                <a16:creationId xmlns:a16="http://schemas.microsoft.com/office/drawing/2014/main" id="{DCF71E4E-28F5-4CF5-AA3C-7560923A0D51}"/>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01" name="Rectangle 77">
            <a:extLst>
              <a:ext uri="{FF2B5EF4-FFF2-40B4-BE49-F238E27FC236}">
                <a16:creationId xmlns:a16="http://schemas.microsoft.com/office/drawing/2014/main" id="{A6AE10FB-EBC7-4F7E-A5CF-FC53F5FCCF54}"/>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2602" name="Line 78">
            <a:extLst>
              <a:ext uri="{FF2B5EF4-FFF2-40B4-BE49-F238E27FC236}">
                <a16:creationId xmlns:a16="http://schemas.microsoft.com/office/drawing/2014/main" id="{575CDF60-FB71-41DA-A50A-EA52039D0717}"/>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03" name="Line 79">
            <a:extLst>
              <a:ext uri="{FF2B5EF4-FFF2-40B4-BE49-F238E27FC236}">
                <a16:creationId xmlns:a16="http://schemas.microsoft.com/office/drawing/2014/main" id="{ABD3D81F-2B2C-48B5-AF42-99781805F1EE}"/>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04" name="Line 80">
            <a:extLst>
              <a:ext uri="{FF2B5EF4-FFF2-40B4-BE49-F238E27FC236}">
                <a16:creationId xmlns:a16="http://schemas.microsoft.com/office/drawing/2014/main" id="{A0ED12E8-EC34-4AA3-B4E7-23B190DA2932}"/>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605" name="Line 81">
            <a:extLst>
              <a:ext uri="{FF2B5EF4-FFF2-40B4-BE49-F238E27FC236}">
                <a16:creationId xmlns:a16="http://schemas.microsoft.com/office/drawing/2014/main" id="{CB4638C1-8B2D-4FB4-BF5C-4E4C5ECE4C1D}"/>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0" name="Text Box 82">
            <a:extLst>
              <a:ext uri="{FF2B5EF4-FFF2-40B4-BE49-F238E27FC236}">
                <a16:creationId xmlns:a16="http://schemas.microsoft.com/office/drawing/2014/main" id="{9B77E9FC-7561-4767-BCA5-E62EA8839A0F}"/>
              </a:ext>
            </a:extLst>
          </p:cNvPr>
          <p:cNvSpPr txBox="1">
            <a:spLocks noChangeArrowheads="1"/>
          </p:cNvSpPr>
          <p:nvPr/>
        </p:nvSpPr>
        <p:spPr bwMode="auto">
          <a:xfrm>
            <a:off x="357188" y="5429250"/>
            <a:ext cx="8550275" cy="523875"/>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保留字段</a:t>
            </a:r>
            <a:r>
              <a:rPr lang="en-US" altLang="zh-CN" sz="2800" dirty="0">
                <a:solidFill>
                  <a:srgbClr val="333399"/>
                </a:solidFill>
                <a:ea typeface="黑体" pitchFamily="2" charset="-122"/>
              </a:rPr>
              <a:t>——</a:t>
            </a:r>
            <a:r>
              <a:rPr lang="zh-CN" altLang="en-US" sz="2800" dirty="0">
                <a:solidFill>
                  <a:srgbClr val="333399"/>
                </a:solidFill>
                <a:ea typeface="黑体" pitchFamily="2" charset="-122"/>
              </a:rPr>
              <a:t>占 </a:t>
            </a:r>
            <a:r>
              <a:rPr lang="en-US" altLang="zh-CN" sz="2800" dirty="0">
                <a:solidFill>
                  <a:srgbClr val="333399"/>
                </a:solidFill>
                <a:ea typeface="黑体" pitchFamily="2" charset="-122"/>
              </a:rPr>
              <a:t>6 </a:t>
            </a:r>
            <a:r>
              <a:rPr lang="zh-CN" altLang="en-US" sz="2800" dirty="0">
                <a:solidFill>
                  <a:srgbClr val="333399"/>
                </a:solidFill>
                <a:ea typeface="黑体" pitchFamily="2" charset="-122"/>
              </a:rPr>
              <a:t>位，保留为今后使用，目前置 </a:t>
            </a:r>
            <a:r>
              <a:rPr lang="en-US" altLang="zh-CN" sz="2800" dirty="0">
                <a:solidFill>
                  <a:srgbClr val="333399"/>
                </a:solidFill>
                <a:ea typeface="黑体" pitchFamily="2" charset="-122"/>
              </a:rPr>
              <a:t>0</a:t>
            </a:r>
            <a:endParaRPr lang="zh-CN" altLang="en-US" sz="2800" dirty="0">
              <a:solidFill>
                <a:srgbClr val="333399"/>
              </a:solidFill>
              <a:ea typeface="黑体" pitchFamily="2" charset="-122"/>
            </a:endParaRPr>
          </a:p>
        </p:txBody>
      </p:sp>
      <p:sp>
        <p:nvSpPr>
          <p:cNvPr id="37971" name="Rectangle 83">
            <a:extLst>
              <a:ext uri="{FF2B5EF4-FFF2-40B4-BE49-F238E27FC236}">
                <a16:creationId xmlns:a16="http://schemas.microsoft.com/office/drawing/2014/main" id="{F31FE474-F179-4586-9BEA-668256A865D1}"/>
              </a:ext>
            </a:extLst>
          </p:cNvPr>
          <p:cNvSpPr>
            <a:spLocks noChangeArrowheads="1"/>
          </p:cNvSpPr>
          <p:nvPr/>
        </p:nvSpPr>
        <p:spPr bwMode="auto">
          <a:xfrm>
            <a:off x="1619250" y="2782888"/>
            <a:ext cx="142875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71"/>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79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71" grpId="0" animBg="1"/>
      <p:bldP spid="3797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Line 2">
            <a:extLst>
              <a:ext uri="{FF2B5EF4-FFF2-40B4-BE49-F238E27FC236}">
                <a16:creationId xmlns:a16="http://schemas.microsoft.com/office/drawing/2014/main" id="{03385BEE-A013-457D-8512-CB26D8A59B3C}"/>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3555" name="Rectangle 3">
            <a:extLst>
              <a:ext uri="{FF2B5EF4-FFF2-40B4-BE49-F238E27FC236}">
                <a16:creationId xmlns:a16="http://schemas.microsoft.com/office/drawing/2014/main" id="{0AEB2CE5-87EC-4264-BFEF-E7359868C9B8}"/>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3556" name="Line 4">
            <a:extLst>
              <a:ext uri="{FF2B5EF4-FFF2-40B4-BE49-F238E27FC236}">
                <a16:creationId xmlns:a16="http://schemas.microsoft.com/office/drawing/2014/main" id="{4F4127A6-C3F0-4082-A47E-80940B473754}"/>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3557" name="Rectangle 5">
            <a:extLst>
              <a:ext uri="{FF2B5EF4-FFF2-40B4-BE49-F238E27FC236}">
                <a16:creationId xmlns:a16="http://schemas.microsoft.com/office/drawing/2014/main" id="{D43C5355-CB33-4195-8434-C9BD1DA9C263}"/>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3558" name="Rectangle 6">
            <a:extLst>
              <a:ext uri="{FF2B5EF4-FFF2-40B4-BE49-F238E27FC236}">
                <a16:creationId xmlns:a16="http://schemas.microsoft.com/office/drawing/2014/main" id="{48D20FE3-C0B6-4120-9616-D14160F8B80E}"/>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3559" name="Line 7">
            <a:extLst>
              <a:ext uri="{FF2B5EF4-FFF2-40B4-BE49-F238E27FC236}">
                <a16:creationId xmlns:a16="http://schemas.microsoft.com/office/drawing/2014/main" id="{2E1E716F-5BC8-40F0-9A8D-DFA5BA60D0A4}"/>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0" name="Line 8">
            <a:extLst>
              <a:ext uri="{FF2B5EF4-FFF2-40B4-BE49-F238E27FC236}">
                <a16:creationId xmlns:a16="http://schemas.microsoft.com/office/drawing/2014/main" id="{697617BD-441F-452F-9ED5-B5D19A118DD9}"/>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1" name="Line 9">
            <a:extLst>
              <a:ext uri="{FF2B5EF4-FFF2-40B4-BE49-F238E27FC236}">
                <a16:creationId xmlns:a16="http://schemas.microsoft.com/office/drawing/2014/main" id="{0F3F2B33-1D62-4CFB-92E4-33201F9A9052}"/>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2" name="Line 10">
            <a:extLst>
              <a:ext uri="{FF2B5EF4-FFF2-40B4-BE49-F238E27FC236}">
                <a16:creationId xmlns:a16="http://schemas.microsoft.com/office/drawing/2014/main" id="{21CD703F-4B06-41CF-AAA6-8B8890938ABB}"/>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3" name="Line 11">
            <a:extLst>
              <a:ext uri="{FF2B5EF4-FFF2-40B4-BE49-F238E27FC236}">
                <a16:creationId xmlns:a16="http://schemas.microsoft.com/office/drawing/2014/main" id="{FB585A11-2AA6-4D31-94E9-4C431A10F4BE}"/>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4" name="Line 12">
            <a:extLst>
              <a:ext uri="{FF2B5EF4-FFF2-40B4-BE49-F238E27FC236}">
                <a16:creationId xmlns:a16="http://schemas.microsoft.com/office/drawing/2014/main" id="{2F5E36CF-FB8E-40DA-9468-CEEDACABE1F9}"/>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5" name="Rectangle 13">
            <a:extLst>
              <a:ext uri="{FF2B5EF4-FFF2-40B4-BE49-F238E27FC236}">
                <a16:creationId xmlns:a16="http://schemas.microsoft.com/office/drawing/2014/main" id="{AF7E37CF-6DDD-4982-8FB9-7CF059E3323E}"/>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3566" name="Rectangle 14">
            <a:extLst>
              <a:ext uri="{FF2B5EF4-FFF2-40B4-BE49-F238E27FC236}">
                <a16:creationId xmlns:a16="http://schemas.microsoft.com/office/drawing/2014/main" id="{53B650EA-470A-4E7B-A725-1062F33C9F46}"/>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3567" name="Rectangle 15">
            <a:extLst>
              <a:ext uri="{FF2B5EF4-FFF2-40B4-BE49-F238E27FC236}">
                <a16:creationId xmlns:a16="http://schemas.microsoft.com/office/drawing/2014/main" id="{803D5591-9FE6-4A37-8B33-E0BD8D47EB61}"/>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3568" name="Rectangle 16">
            <a:extLst>
              <a:ext uri="{FF2B5EF4-FFF2-40B4-BE49-F238E27FC236}">
                <a16:creationId xmlns:a16="http://schemas.microsoft.com/office/drawing/2014/main" id="{C5505BD9-5751-4A55-9294-820655CAE0D2}"/>
              </a:ext>
            </a:extLst>
          </p:cNvPr>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3569" name="Rectangle 17">
            <a:extLst>
              <a:ext uri="{FF2B5EF4-FFF2-40B4-BE49-F238E27FC236}">
                <a16:creationId xmlns:a16="http://schemas.microsoft.com/office/drawing/2014/main" id="{C8E8BE25-8096-45D8-823C-1493854A2213}"/>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3570" name="Rectangle 18">
            <a:extLst>
              <a:ext uri="{FF2B5EF4-FFF2-40B4-BE49-F238E27FC236}">
                <a16:creationId xmlns:a16="http://schemas.microsoft.com/office/drawing/2014/main" id="{296BE429-2355-4426-BAA8-000AC087AF9A}"/>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3571" name="Line 19">
            <a:extLst>
              <a:ext uri="{FF2B5EF4-FFF2-40B4-BE49-F238E27FC236}">
                <a16:creationId xmlns:a16="http://schemas.microsoft.com/office/drawing/2014/main" id="{4C0C80AB-D94B-46CC-B26E-D42E78FEFCFF}"/>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2" name="Rectangle 20">
            <a:extLst>
              <a:ext uri="{FF2B5EF4-FFF2-40B4-BE49-F238E27FC236}">
                <a16:creationId xmlns:a16="http://schemas.microsoft.com/office/drawing/2014/main" id="{A87B5A05-A51C-431B-8D19-C8808278234B}"/>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3573" name="Rectangle 21">
            <a:extLst>
              <a:ext uri="{FF2B5EF4-FFF2-40B4-BE49-F238E27FC236}">
                <a16:creationId xmlns:a16="http://schemas.microsoft.com/office/drawing/2014/main" id="{C05DBD62-9C2D-4356-96B4-18F4F8044DD1}"/>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3574" name="Rectangle 22">
            <a:extLst>
              <a:ext uri="{FF2B5EF4-FFF2-40B4-BE49-F238E27FC236}">
                <a16:creationId xmlns:a16="http://schemas.microsoft.com/office/drawing/2014/main" id="{6F9A4EF9-56FB-4CFE-8632-90973BA1F082}"/>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3575" name="Line 23">
            <a:extLst>
              <a:ext uri="{FF2B5EF4-FFF2-40B4-BE49-F238E27FC236}">
                <a16:creationId xmlns:a16="http://schemas.microsoft.com/office/drawing/2014/main" id="{52F27F1C-B7DE-419E-B0DD-E96300DD429F}"/>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6" name="Line 24">
            <a:extLst>
              <a:ext uri="{FF2B5EF4-FFF2-40B4-BE49-F238E27FC236}">
                <a16:creationId xmlns:a16="http://schemas.microsoft.com/office/drawing/2014/main" id="{B45CD0B3-805B-42BA-991A-E05B0B961306}"/>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7" name="Line 25">
            <a:extLst>
              <a:ext uri="{FF2B5EF4-FFF2-40B4-BE49-F238E27FC236}">
                <a16:creationId xmlns:a16="http://schemas.microsoft.com/office/drawing/2014/main" id="{C88E5CB0-900C-4FC1-838A-EE16F869432F}"/>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8" name="Line 26">
            <a:extLst>
              <a:ext uri="{FF2B5EF4-FFF2-40B4-BE49-F238E27FC236}">
                <a16:creationId xmlns:a16="http://schemas.microsoft.com/office/drawing/2014/main" id="{49DF6E45-A664-4D87-96FA-0D5325F73E8F}"/>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9" name="Line 27">
            <a:extLst>
              <a:ext uri="{FF2B5EF4-FFF2-40B4-BE49-F238E27FC236}">
                <a16:creationId xmlns:a16="http://schemas.microsoft.com/office/drawing/2014/main" id="{6FFF0BE0-444A-4CBA-930F-EFE654539633}"/>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0" name="Line 28">
            <a:extLst>
              <a:ext uri="{FF2B5EF4-FFF2-40B4-BE49-F238E27FC236}">
                <a16:creationId xmlns:a16="http://schemas.microsoft.com/office/drawing/2014/main" id="{0912E440-AC34-4D3D-B395-91B9CB43D303}"/>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1" name="Line 29">
            <a:extLst>
              <a:ext uri="{FF2B5EF4-FFF2-40B4-BE49-F238E27FC236}">
                <a16:creationId xmlns:a16="http://schemas.microsoft.com/office/drawing/2014/main" id="{2BAA7F6A-BC88-433C-9C8D-99E8B9A9AE05}"/>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2" name="Rectangle 30">
            <a:extLst>
              <a:ext uri="{FF2B5EF4-FFF2-40B4-BE49-F238E27FC236}">
                <a16:creationId xmlns:a16="http://schemas.microsoft.com/office/drawing/2014/main" id="{E8925453-FAF3-4EA0-990D-5A27D6F91E39}"/>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3583" name="Rectangle 31">
            <a:extLst>
              <a:ext uri="{FF2B5EF4-FFF2-40B4-BE49-F238E27FC236}">
                <a16:creationId xmlns:a16="http://schemas.microsoft.com/office/drawing/2014/main" id="{C6E9A4B2-5178-408C-92FD-1B835FA427C6}"/>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3584" name="Line 32">
            <a:extLst>
              <a:ext uri="{FF2B5EF4-FFF2-40B4-BE49-F238E27FC236}">
                <a16:creationId xmlns:a16="http://schemas.microsoft.com/office/drawing/2014/main" id="{5B18EB49-20CA-46CB-9B6F-F55566E35D8E}"/>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5" name="Line 33">
            <a:extLst>
              <a:ext uri="{FF2B5EF4-FFF2-40B4-BE49-F238E27FC236}">
                <a16:creationId xmlns:a16="http://schemas.microsoft.com/office/drawing/2014/main" id="{F58E27F1-2419-4668-A5E6-23C8BC594DC6}"/>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6" name="Line 34">
            <a:extLst>
              <a:ext uri="{FF2B5EF4-FFF2-40B4-BE49-F238E27FC236}">
                <a16:creationId xmlns:a16="http://schemas.microsoft.com/office/drawing/2014/main" id="{DA83DDFE-6C7B-42AF-ADC2-E986CD431541}"/>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7" name="Line 35">
            <a:extLst>
              <a:ext uri="{FF2B5EF4-FFF2-40B4-BE49-F238E27FC236}">
                <a16:creationId xmlns:a16="http://schemas.microsoft.com/office/drawing/2014/main" id="{D491D889-2A19-430B-9AA0-2D4532E9129F}"/>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8" name="Line 36">
            <a:extLst>
              <a:ext uri="{FF2B5EF4-FFF2-40B4-BE49-F238E27FC236}">
                <a16:creationId xmlns:a16="http://schemas.microsoft.com/office/drawing/2014/main" id="{DBDAFFD6-8672-4994-84A8-B39014B6346F}"/>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9" name="Line 37">
            <a:extLst>
              <a:ext uri="{FF2B5EF4-FFF2-40B4-BE49-F238E27FC236}">
                <a16:creationId xmlns:a16="http://schemas.microsoft.com/office/drawing/2014/main" id="{44217A18-07BD-4E53-B344-37A76F2573A0}"/>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0" name="Line 38">
            <a:extLst>
              <a:ext uri="{FF2B5EF4-FFF2-40B4-BE49-F238E27FC236}">
                <a16:creationId xmlns:a16="http://schemas.microsoft.com/office/drawing/2014/main" id="{46639BBD-A915-4190-85EC-6CD95715AAC8}"/>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1" name="Line 39">
            <a:extLst>
              <a:ext uri="{FF2B5EF4-FFF2-40B4-BE49-F238E27FC236}">
                <a16:creationId xmlns:a16="http://schemas.microsoft.com/office/drawing/2014/main" id="{C0A7131A-3B3E-4037-8F63-7CC50AEBC8B5}"/>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2" name="Line 40">
            <a:extLst>
              <a:ext uri="{FF2B5EF4-FFF2-40B4-BE49-F238E27FC236}">
                <a16:creationId xmlns:a16="http://schemas.microsoft.com/office/drawing/2014/main" id="{90A0D4B1-F2FA-4036-B345-C05D75E821AD}"/>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3" name="Line 41">
            <a:extLst>
              <a:ext uri="{FF2B5EF4-FFF2-40B4-BE49-F238E27FC236}">
                <a16:creationId xmlns:a16="http://schemas.microsoft.com/office/drawing/2014/main" id="{E2062437-7B45-4A60-BF6A-805EAAAC6477}"/>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4" name="Line 42">
            <a:extLst>
              <a:ext uri="{FF2B5EF4-FFF2-40B4-BE49-F238E27FC236}">
                <a16:creationId xmlns:a16="http://schemas.microsoft.com/office/drawing/2014/main" id="{33E02FC4-2B66-44E3-9DD5-F16D7FFBD253}"/>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5" name="Line 43">
            <a:extLst>
              <a:ext uri="{FF2B5EF4-FFF2-40B4-BE49-F238E27FC236}">
                <a16:creationId xmlns:a16="http://schemas.microsoft.com/office/drawing/2014/main" id="{48D03AA2-E2B6-44B8-8367-F7001BA9FE29}"/>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6" name="Line 44">
            <a:extLst>
              <a:ext uri="{FF2B5EF4-FFF2-40B4-BE49-F238E27FC236}">
                <a16:creationId xmlns:a16="http://schemas.microsoft.com/office/drawing/2014/main" id="{CFA49278-3DC0-474E-B654-F1F810497411}"/>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7" name="Line 45">
            <a:extLst>
              <a:ext uri="{FF2B5EF4-FFF2-40B4-BE49-F238E27FC236}">
                <a16:creationId xmlns:a16="http://schemas.microsoft.com/office/drawing/2014/main" id="{BEE098BC-5AFC-4072-89E7-CAF0149E336D}"/>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8" name="Line 46">
            <a:extLst>
              <a:ext uri="{FF2B5EF4-FFF2-40B4-BE49-F238E27FC236}">
                <a16:creationId xmlns:a16="http://schemas.microsoft.com/office/drawing/2014/main" id="{2FD6B2D5-67C3-4477-80C4-E20E93BD0F12}"/>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9" name="Line 47">
            <a:extLst>
              <a:ext uri="{FF2B5EF4-FFF2-40B4-BE49-F238E27FC236}">
                <a16:creationId xmlns:a16="http://schemas.microsoft.com/office/drawing/2014/main" id="{946E2E9F-335A-4CFB-9A02-5DB2B289524B}"/>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0" name="Line 48">
            <a:extLst>
              <a:ext uri="{FF2B5EF4-FFF2-40B4-BE49-F238E27FC236}">
                <a16:creationId xmlns:a16="http://schemas.microsoft.com/office/drawing/2014/main" id="{A5F454F0-E247-4184-99DC-62D1D48E3CCA}"/>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1" name="Line 49">
            <a:extLst>
              <a:ext uri="{FF2B5EF4-FFF2-40B4-BE49-F238E27FC236}">
                <a16:creationId xmlns:a16="http://schemas.microsoft.com/office/drawing/2014/main" id="{CD222597-DDDB-48EF-97AC-8E47AE5ECC53}"/>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2" name="Line 50">
            <a:extLst>
              <a:ext uri="{FF2B5EF4-FFF2-40B4-BE49-F238E27FC236}">
                <a16:creationId xmlns:a16="http://schemas.microsoft.com/office/drawing/2014/main" id="{2495F09E-35FF-403D-86A5-B772AB3BA3FE}"/>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3" name="Line 51">
            <a:extLst>
              <a:ext uri="{FF2B5EF4-FFF2-40B4-BE49-F238E27FC236}">
                <a16:creationId xmlns:a16="http://schemas.microsoft.com/office/drawing/2014/main" id="{07B05404-3CED-49E5-A364-505803266376}"/>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4" name="Line 52">
            <a:extLst>
              <a:ext uri="{FF2B5EF4-FFF2-40B4-BE49-F238E27FC236}">
                <a16:creationId xmlns:a16="http://schemas.microsoft.com/office/drawing/2014/main" id="{1206D82C-DF21-4E5D-A1CA-22E4BC1DE0B3}"/>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5" name="Line 53">
            <a:extLst>
              <a:ext uri="{FF2B5EF4-FFF2-40B4-BE49-F238E27FC236}">
                <a16:creationId xmlns:a16="http://schemas.microsoft.com/office/drawing/2014/main" id="{3D6C242E-4275-4121-9E25-1C24DF6BB981}"/>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6" name="Line 54">
            <a:extLst>
              <a:ext uri="{FF2B5EF4-FFF2-40B4-BE49-F238E27FC236}">
                <a16:creationId xmlns:a16="http://schemas.microsoft.com/office/drawing/2014/main" id="{27A710F0-1C9D-438C-AAD2-07D474A87FA2}"/>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7" name="Line 55">
            <a:extLst>
              <a:ext uri="{FF2B5EF4-FFF2-40B4-BE49-F238E27FC236}">
                <a16:creationId xmlns:a16="http://schemas.microsoft.com/office/drawing/2014/main" id="{11EF82C7-E068-4D6E-9873-5B8DFB6098C3}"/>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8" name="Line 56">
            <a:extLst>
              <a:ext uri="{FF2B5EF4-FFF2-40B4-BE49-F238E27FC236}">
                <a16:creationId xmlns:a16="http://schemas.microsoft.com/office/drawing/2014/main" id="{DFCAFF84-5544-4779-8BC5-DC0D1178E9C5}"/>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9" name="Line 57">
            <a:extLst>
              <a:ext uri="{FF2B5EF4-FFF2-40B4-BE49-F238E27FC236}">
                <a16:creationId xmlns:a16="http://schemas.microsoft.com/office/drawing/2014/main" id="{32C39357-1557-418F-9A6C-4ABEDD9E46A3}"/>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0" name="Line 58">
            <a:extLst>
              <a:ext uri="{FF2B5EF4-FFF2-40B4-BE49-F238E27FC236}">
                <a16:creationId xmlns:a16="http://schemas.microsoft.com/office/drawing/2014/main" id="{85385BFD-4BEE-4491-9156-063899B8ECF8}"/>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1" name="Line 59">
            <a:extLst>
              <a:ext uri="{FF2B5EF4-FFF2-40B4-BE49-F238E27FC236}">
                <a16:creationId xmlns:a16="http://schemas.microsoft.com/office/drawing/2014/main" id="{8CC763EF-B626-4031-A759-B590604FDECA}"/>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2" name="Line 60">
            <a:extLst>
              <a:ext uri="{FF2B5EF4-FFF2-40B4-BE49-F238E27FC236}">
                <a16:creationId xmlns:a16="http://schemas.microsoft.com/office/drawing/2014/main" id="{9DA46909-777C-4093-B8BB-3C3E92638B4E}"/>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3" name="Line 61">
            <a:extLst>
              <a:ext uri="{FF2B5EF4-FFF2-40B4-BE49-F238E27FC236}">
                <a16:creationId xmlns:a16="http://schemas.microsoft.com/office/drawing/2014/main" id="{771D7F02-C294-4B08-A647-FFD201F74FB2}"/>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4" name="Line 62">
            <a:extLst>
              <a:ext uri="{FF2B5EF4-FFF2-40B4-BE49-F238E27FC236}">
                <a16:creationId xmlns:a16="http://schemas.microsoft.com/office/drawing/2014/main" id="{17F439B7-3E34-4107-A6CD-935E2BB4C0E0}"/>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5" name="Line 63">
            <a:extLst>
              <a:ext uri="{FF2B5EF4-FFF2-40B4-BE49-F238E27FC236}">
                <a16:creationId xmlns:a16="http://schemas.microsoft.com/office/drawing/2014/main" id="{DE90C718-7621-4D07-BF16-240C8C202BB8}"/>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6" name="Line 64">
            <a:extLst>
              <a:ext uri="{FF2B5EF4-FFF2-40B4-BE49-F238E27FC236}">
                <a16:creationId xmlns:a16="http://schemas.microsoft.com/office/drawing/2014/main" id="{DC4CFA78-8223-438C-BB8A-E638DCA0D93E}"/>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7" name="Line 65">
            <a:extLst>
              <a:ext uri="{FF2B5EF4-FFF2-40B4-BE49-F238E27FC236}">
                <a16:creationId xmlns:a16="http://schemas.microsoft.com/office/drawing/2014/main" id="{E6142B21-41DD-4CFD-86C7-BD04DC47441C}"/>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8" name="Rectangle 66">
            <a:extLst>
              <a:ext uri="{FF2B5EF4-FFF2-40B4-BE49-F238E27FC236}">
                <a16:creationId xmlns:a16="http://schemas.microsoft.com/office/drawing/2014/main" id="{0C8A1818-455A-4712-B7FF-975F4379D058}"/>
              </a:ext>
            </a:extLst>
          </p:cNvPr>
          <p:cNvSpPr>
            <a:spLocks noChangeArrowheads="1"/>
          </p:cNvSpPr>
          <p:nvPr/>
        </p:nvSpPr>
        <p:spPr bwMode="auto">
          <a:xfrm>
            <a:off x="809625"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3619" name="Rectangle 67">
            <a:extLst>
              <a:ext uri="{FF2B5EF4-FFF2-40B4-BE49-F238E27FC236}">
                <a16:creationId xmlns:a16="http://schemas.microsoft.com/office/drawing/2014/main" id="{E78D7074-14EF-4B05-BF18-9E126A95D053}"/>
              </a:ext>
            </a:extLst>
          </p:cNvPr>
          <p:cNvSpPr>
            <a:spLocks noChangeArrowheads="1"/>
          </p:cNvSpPr>
          <p:nvPr/>
        </p:nvSpPr>
        <p:spPr bwMode="auto">
          <a:xfrm>
            <a:off x="2728913"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3620" name="Rectangle 68">
            <a:extLst>
              <a:ext uri="{FF2B5EF4-FFF2-40B4-BE49-F238E27FC236}">
                <a16:creationId xmlns:a16="http://schemas.microsoft.com/office/drawing/2014/main" id="{D89FE60B-A641-4AB5-8032-4B4CACECEF65}"/>
              </a:ext>
            </a:extLst>
          </p:cNvPr>
          <p:cNvSpPr>
            <a:spLocks noChangeArrowheads="1"/>
          </p:cNvSpPr>
          <p:nvPr/>
        </p:nvSpPr>
        <p:spPr bwMode="auto">
          <a:xfrm>
            <a:off x="4648200"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3621" name="Rectangle 69">
            <a:extLst>
              <a:ext uri="{FF2B5EF4-FFF2-40B4-BE49-F238E27FC236}">
                <a16:creationId xmlns:a16="http://schemas.microsoft.com/office/drawing/2014/main" id="{C8DFDF9B-3AA2-488D-9ED2-E0AD6FF991C2}"/>
              </a:ext>
            </a:extLst>
          </p:cNvPr>
          <p:cNvSpPr>
            <a:spLocks noChangeArrowheads="1"/>
          </p:cNvSpPr>
          <p:nvPr/>
        </p:nvSpPr>
        <p:spPr bwMode="auto">
          <a:xfrm>
            <a:off x="6567488"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3622" name="Rectangle 70">
            <a:extLst>
              <a:ext uri="{FF2B5EF4-FFF2-40B4-BE49-F238E27FC236}">
                <a16:creationId xmlns:a16="http://schemas.microsoft.com/office/drawing/2014/main" id="{2E887496-B219-41EF-99AC-7225B497BD87}"/>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3623" name="Rectangle 71">
            <a:extLst>
              <a:ext uri="{FF2B5EF4-FFF2-40B4-BE49-F238E27FC236}">
                <a16:creationId xmlns:a16="http://schemas.microsoft.com/office/drawing/2014/main" id="{E53F6E7A-59C8-4348-9FD6-AA069397DAEE}"/>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3624" name="Rectangle 72">
            <a:extLst>
              <a:ext uri="{FF2B5EF4-FFF2-40B4-BE49-F238E27FC236}">
                <a16:creationId xmlns:a16="http://schemas.microsoft.com/office/drawing/2014/main" id="{66BA9A69-4955-44CF-9F49-FED691B6543D}"/>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3625" name="Rectangle 73">
            <a:extLst>
              <a:ext uri="{FF2B5EF4-FFF2-40B4-BE49-F238E27FC236}">
                <a16:creationId xmlns:a16="http://schemas.microsoft.com/office/drawing/2014/main" id="{21F6972D-F40E-4216-8F40-075CAA63480F}"/>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3626" name="Rectangle 74">
            <a:extLst>
              <a:ext uri="{FF2B5EF4-FFF2-40B4-BE49-F238E27FC236}">
                <a16:creationId xmlns:a16="http://schemas.microsoft.com/office/drawing/2014/main" id="{689698A2-83D0-4F2B-B7AC-D693A866C2EB}"/>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3627" name="Rectangle 75">
            <a:extLst>
              <a:ext uri="{FF2B5EF4-FFF2-40B4-BE49-F238E27FC236}">
                <a16:creationId xmlns:a16="http://schemas.microsoft.com/office/drawing/2014/main" id="{9D4809A2-5491-4C2E-B01B-DBE5E34CCE6B}"/>
              </a:ext>
            </a:extLst>
          </p:cNvPr>
          <p:cNvSpPr>
            <a:spLocks noChangeArrowheads="1"/>
          </p:cNvSpPr>
          <p:nvPr/>
        </p:nvSpPr>
        <p:spPr bwMode="auto">
          <a:xfrm>
            <a:off x="250825" y="0"/>
            <a:ext cx="81311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位 </a:t>
            </a:r>
            <a:r>
              <a:rPr kumimoji="1" lang="en-US" altLang="zh-CN" sz="2000">
                <a:solidFill>
                  <a:srgbClr val="333399"/>
                </a:solidFill>
                <a:ea typeface="黑体" panose="02010609060101010101" pitchFamily="49" charset="-122"/>
              </a:rPr>
              <a:t>0                         8                        16                        24                    31</a:t>
            </a:r>
          </a:p>
        </p:txBody>
      </p:sp>
      <p:sp>
        <p:nvSpPr>
          <p:cNvPr id="23628" name="Line 76">
            <a:extLst>
              <a:ext uri="{FF2B5EF4-FFF2-40B4-BE49-F238E27FC236}">
                <a16:creationId xmlns:a16="http://schemas.microsoft.com/office/drawing/2014/main" id="{3C790CFE-6332-42CB-B481-31CD2CAB1FE9}"/>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29" name="Rectangle 77">
            <a:extLst>
              <a:ext uri="{FF2B5EF4-FFF2-40B4-BE49-F238E27FC236}">
                <a16:creationId xmlns:a16="http://schemas.microsoft.com/office/drawing/2014/main" id="{A7418D58-3BC9-4DCD-9BAF-AA55FB040B1F}"/>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3630" name="Line 78">
            <a:extLst>
              <a:ext uri="{FF2B5EF4-FFF2-40B4-BE49-F238E27FC236}">
                <a16:creationId xmlns:a16="http://schemas.microsoft.com/office/drawing/2014/main" id="{4726525C-B1B7-42C3-8F47-EA6491591317}"/>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31" name="Line 79">
            <a:extLst>
              <a:ext uri="{FF2B5EF4-FFF2-40B4-BE49-F238E27FC236}">
                <a16:creationId xmlns:a16="http://schemas.microsoft.com/office/drawing/2014/main" id="{51D5364D-ADDA-4BDE-AC1C-B5AFA79DDC99}"/>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32" name="Line 80">
            <a:extLst>
              <a:ext uri="{FF2B5EF4-FFF2-40B4-BE49-F238E27FC236}">
                <a16:creationId xmlns:a16="http://schemas.microsoft.com/office/drawing/2014/main" id="{C5982E45-4F8E-46C0-9A88-A140B8A99D44}"/>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33" name="Line 81">
            <a:extLst>
              <a:ext uri="{FF2B5EF4-FFF2-40B4-BE49-F238E27FC236}">
                <a16:creationId xmlns:a16="http://schemas.microsoft.com/office/drawing/2014/main" id="{2E15FCAB-D4E0-4CBB-9120-593332E3D98E}"/>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18" name="Text Box 82">
            <a:extLst>
              <a:ext uri="{FF2B5EF4-FFF2-40B4-BE49-F238E27FC236}">
                <a16:creationId xmlns:a16="http://schemas.microsoft.com/office/drawing/2014/main" id="{208B54C5-B92D-4B64-8C1D-6E5FB11A31DD}"/>
              </a:ext>
            </a:extLst>
          </p:cNvPr>
          <p:cNvSpPr txBox="1">
            <a:spLocks noChangeArrowheads="1"/>
          </p:cNvSpPr>
          <p:nvPr/>
        </p:nvSpPr>
        <p:spPr bwMode="auto">
          <a:xfrm>
            <a:off x="571500" y="4929188"/>
            <a:ext cx="8154988"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紧急 </a:t>
            </a:r>
            <a:r>
              <a:rPr lang="en-US" altLang="zh-CN" sz="2400" dirty="0">
                <a:solidFill>
                  <a:srgbClr val="333399"/>
                </a:solidFill>
                <a:ea typeface="黑体" pitchFamily="2" charset="-122"/>
              </a:rPr>
              <a:t>URG </a:t>
            </a:r>
            <a:r>
              <a:rPr lang="en-US" altLang="zh-CN" sz="2400" dirty="0">
                <a:solidFill>
                  <a:srgbClr val="333399"/>
                </a:solidFill>
                <a:ea typeface="黑体" pitchFamily="2" charset="-122"/>
                <a:sym typeface="Symbol" pitchFamily="18" charset="2"/>
              </a:rPr>
              <a:t></a:t>
            </a:r>
            <a:r>
              <a:rPr lang="en-US" altLang="zh-CN" sz="2400" dirty="0">
                <a:solidFill>
                  <a:srgbClr val="333399"/>
                </a:solidFill>
                <a:ea typeface="黑体" pitchFamily="2" charset="-122"/>
              </a:rPr>
              <a:t> 1 </a:t>
            </a:r>
            <a:r>
              <a:rPr lang="zh-CN" altLang="en-US" sz="2400" dirty="0">
                <a:solidFill>
                  <a:srgbClr val="333399"/>
                </a:solidFill>
                <a:ea typeface="黑体" pitchFamily="2" charset="-122"/>
              </a:rPr>
              <a:t>时，表明紧急指针字段有效</a:t>
            </a:r>
            <a:endParaRPr lang="en-US" altLang="zh-CN" sz="2400" dirty="0">
              <a:solidFill>
                <a:srgbClr val="333399"/>
              </a:solidFill>
              <a:ea typeface="黑体" pitchFamily="2" charset="-122"/>
            </a:endParaRPr>
          </a:p>
          <a:p>
            <a:pPr>
              <a:buClr>
                <a:schemeClr val="accent6"/>
              </a:buClr>
              <a:buFont typeface="Wingdings" pitchFamily="2" charset="2"/>
              <a:buChar char="p"/>
              <a:defRPr/>
            </a:pPr>
            <a:r>
              <a:rPr lang="zh-CN" altLang="en-US" sz="2400" dirty="0">
                <a:solidFill>
                  <a:srgbClr val="333399"/>
                </a:solidFill>
                <a:ea typeface="黑体" pitchFamily="2" charset="-122"/>
              </a:rPr>
              <a:t>告诉系统此报文段中有紧急数据，应尽快传送</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相当于高优先级的数据</a:t>
            </a:r>
            <a:r>
              <a:rPr lang="en-US" altLang="zh-CN" sz="2400" dirty="0">
                <a:solidFill>
                  <a:srgbClr val="333399"/>
                </a:solidFill>
                <a:ea typeface="黑体" pitchFamily="2" charset="-122"/>
              </a:rPr>
              <a:t>)</a:t>
            </a:r>
            <a:r>
              <a:rPr lang="zh-CN" altLang="en-US" sz="2400" dirty="0">
                <a:solidFill>
                  <a:srgbClr val="333399"/>
                </a:solidFill>
                <a:ea typeface="黑体" pitchFamily="2" charset="-122"/>
              </a:rPr>
              <a:t> </a:t>
            </a:r>
          </a:p>
        </p:txBody>
      </p:sp>
      <p:sp>
        <p:nvSpPr>
          <p:cNvPr id="40019" name="Rectangle 83">
            <a:extLst>
              <a:ext uri="{FF2B5EF4-FFF2-40B4-BE49-F238E27FC236}">
                <a16:creationId xmlns:a16="http://schemas.microsoft.com/office/drawing/2014/main" id="{92D4C38E-1B2E-4FC6-B156-9720626C67FC}"/>
              </a:ext>
            </a:extLst>
          </p:cNvPr>
          <p:cNvSpPr>
            <a:spLocks noChangeArrowheads="1"/>
          </p:cNvSpPr>
          <p:nvPr/>
        </p:nvSpPr>
        <p:spPr bwMode="auto">
          <a:xfrm>
            <a:off x="2998788"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1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00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19" grpId="0" animBg="1"/>
      <p:bldP spid="4001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2">
            <a:extLst>
              <a:ext uri="{FF2B5EF4-FFF2-40B4-BE49-F238E27FC236}">
                <a16:creationId xmlns:a16="http://schemas.microsoft.com/office/drawing/2014/main" id="{A09B6825-24E4-48BD-B4CA-94193F2D9540}"/>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4579" name="Rectangle 3">
            <a:extLst>
              <a:ext uri="{FF2B5EF4-FFF2-40B4-BE49-F238E27FC236}">
                <a16:creationId xmlns:a16="http://schemas.microsoft.com/office/drawing/2014/main" id="{80BFD5A4-074B-4315-98AE-2EB6EB343F9B}"/>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4580" name="Line 4">
            <a:extLst>
              <a:ext uri="{FF2B5EF4-FFF2-40B4-BE49-F238E27FC236}">
                <a16:creationId xmlns:a16="http://schemas.microsoft.com/office/drawing/2014/main" id="{6297BAD8-501A-40FC-A91B-5392E484EEAD}"/>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4581" name="Rectangle 5">
            <a:extLst>
              <a:ext uri="{FF2B5EF4-FFF2-40B4-BE49-F238E27FC236}">
                <a16:creationId xmlns:a16="http://schemas.microsoft.com/office/drawing/2014/main" id="{A0407C0D-05D2-4A4D-84F0-3F08466289C4}"/>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4582" name="Rectangle 6">
            <a:extLst>
              <a:ext uri="{FF2B5EF4-FFF2-40B4-BE49-F238E27FC236}">
                <a16:creationId xmlns:a16="http://schemas.microsoft.com/office/drawing/2014/main" id="{35706457-259F-4991-A6D3-D3061688988C}"/>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4583" name="Line 7">
            <a:extLst>
              <a:ext uri="{FF2B5EF4-FFF2-40B4-BE49-F238E27FC236}">
                <a16:creationId xmlns:a16="http://schemas.microsoft.com/office/drawing/2014/main" id="{27221460-4B55-4A17-A88A-6EF2722F9511}"/>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4" name="Line 8">
            <a:extLst>
              <a:ext uri="{FF2B5EF4-FFF2-40B4-BE49-F238E27FC236}">
                <a16:creationId xmlns:a16="http://schemas.microsoft.com/office/drawing/2014/main" id="{7E9C93A0-26BF-498B-AFB6-02882EA3F8DF}"/>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5" name="Line 9">
            <a:extLst>
              <a:ext uri="{FF2B5EF4-FFF2-40B4-BE49-F238E27FC236}">
                <a16:creationId xmlns:a16="http://schemas.microsoft.com/office/drawing/2014/main" id="{EBB0C0DD-29C5-4B71-AECF-CF3D8DF4465F}"/>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6" name="Line 10">
            <a:extLst>
              <a:ext uri="{FF2B5EF4-FFF2-40B4-BE49-F238E27FC236}">
                <a16:creationId xmlns:a16="http://schemas.microsoft.com/office/drawing/2014/main" id="{72CF498D-0F1E-42A1-97C0-785239001B88}"/>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7" name="Line 11">
            <a:extLst>
              <a:ext uri="{FF2B5EF4-FFF2-40B4-BE49-F238E27FC236}">
                <a16:creationId xmlns:a16="http://schemas.microsoft.com/office/drawing/2014/main" id="{972543CA-3B59-40D4-B8F8-363C368B0CCD}"/>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8" name="Line 12">
            <a:extLst>
              <a:ext uri="{FF2B5EF4-FFF2-40B4-BE49-F238E27FC236}">
                <a16:creationId xmlns:a16="http://schemas.microsoft.com/office/drawing/2014/main" id="{904C9465-24F0-47F6-84F2-C956CF8E0B82}"/>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9" name="Rectangle 13">
            <a:extLst>
              <a:ext uri="{FF2B5EF4-FFF2-40B4-BE49-F238E27FC236}">
                <a16:creationId xmlns:a16="http://schemas.microsoft.com/office/drawing/2014/main" id="{A9AB4886-47E7-4E60-9BE3-61B92642007A}"/>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4590" name="Rectangle 14">
            <a:extLst>
              <a:ext uri="{FF2B5EF4-FFF2-40B4-BE49-F238E27FC236}">
                <a16:creationId xmlns:a16="http://schemas.microsoft.com/office/drawing/2014/main" id="{DFA185DA-A475-4210-8715-92EF9F10CBEC}"/>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4591" name="Rectangle 15">
            <a:extLst>
              <a:ext uri="{FF2B5EF4-FFF2-40B4-BE49-F238E27FC236}">
                <a16:creationId xmlns:a16="http://schemas.microsoft.com/office/drawing/2014/main" id="{546E9770-69BD-403D-8903-90F989C32F5B}"/>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4592" name="Rectangle 16">
            <a:extLst>
              <a:ext uri="{FF2B5EF4-FFF2-40B4-BE49-F238E27FC236}">
                <a16:creationId xmlns:a16="http://schemas.microsoft.com/office/drawing/2014/main" id="{F4D9F602-E0CA-40A2-8EB2-B2886EC69D2F}"/>
              </a:ext>
            </a:extLst>
          </p:cNvPr>
          <p:cNvSpPr>
            <a:spLocks noChangeArrowheads="1"/>
          </p:cNvSpPr>
          <p:nvPr/>
        </p:nvSpPr>
        <p:spPr bwMode="auto">
          <a:xfrm>
            <a:off x="1143000" y="4270375"/>
            <a:ext cx="414496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4593" name="Rectangle 17">
            <a:extLst>
              <a:ext uri="{FF2B5EF4-FFF2-40B4-BE49-F238E27FC236}">
                <a16:creationId xmlns:a16="http://schemas.microsoft.com/office/drawing/2014/main" id="{FA24DE59-EA17-451C-9284-4AD10A453A52}"/>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4594" name="Rectangle 18">
            <a:extLst>
              <a:ext uri="{FF2B5EF4-FFF2-40B4-BE49-F238E27FC236}">
                <a16:creationId xmlns:a16="http://schemas.microsoft.com/office/drawing/2014/main" id="{E7C72DC1-FF7F-4391-8198-E9BD3775E5ED}"/>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4595" name="Line 19">
            <a:extLst>
              <a:ext uri="{FF2B5EF4-FFF2-40B4-BE49-F238E27FC236}">
                <a16:creationId xmlns:a16="http://schemas.microsoft.com/office/drawing/2014/main" id="{09CA1F4F-DA15-45B4-894D-7DAB53A7C08B}"/>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6" name="Rectangle 20">
            <a:extLst>
              <a:ext uri="{FF2B5EF4-FFF2-40B4-BE49-F238E27FC236}">
                <a16:creationId xmlns:a16="http://schemas.microsoft.com/office/drawing/2014/main" id="{353EBBF2-CCB3-477F-B878-F0EF14CC9E72}"/>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4597" name="Rectangle 21">
            <a:extLst>
              <a:ext uri="{FF2B5EF4-FFF2-40B4-BE49-F238E27FC236}">
                <a16:creationId xmlns:a16="http://schemas.microsoft.com/office/drawing/2014/main" id="{0A0DE842-90BC-4650-8F0A-B141A70A655F}"/>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4598" name="Rectangle 22">
            <a:extLst>
              <a:ext uri="{FF2B5EF4-FFF2-40B4-BE49-F238E27FC236}">
                <a16:creationId xmlns:a16="http://schemas.microsoft.com/office/drawing/2014/main" id="{E68ABB8C-F1D7-47A7-B5C5-3E77D95BEE69}"/>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4599" name="Line 23">
            <a:extLst>
              <a:ext uri="{FF2B5EF4-FFF2-40B4-BE49-F238E27FC236}">
                <a16:creationId xmlns:a16="http://schemas.microsoft.com/office/drawing/2014/main" id="{0940EB83-80DB-4D5F-A199-C3C6939266B6}"/>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0" name="Line 24">
            <a:extLst>
              <a:ext uri="{FF2B5EF4-FFF2-40B4-BE49-F238E27FC236}">
                <a16:creationId xmlns:a16="http://schemas.microsoft.com/office/drawing/2014/main" id="{47891D90-D90B-4AFF-915B-6D748163E2F9}"/>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1" name="Line 25">
            <a:extLst>
              <a:ext uri="{FF2B5EF4-FFF2-40B4-BE49-F238E27FC236}">
                <a16:creationId xmlns:a16="http://schemas.microsoft.com/office/drawing/2014/main" id="{9D749672-A640-4C87-B88B-DF8BDE9C629D}"/>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2" name="Line 26">
            <a:extLst>
              <a:ext uri="{FF2B5EF4-FFF2-40B4-BE49-F238E27FC236}">
                <a16:creationId xmlns:a16="http://schemas.microsoft.com/office/drawing/2014/main" id="{685FFCF3-C26E-44F2-8156-275157F71D84}"/>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3" name="Line 27">
            <a:extLst>
              <a:ext uri="{FF2B5EF4-FFF2-40B4-BE49-F238E27FC236}">
                <a16:creationId xmlns:a16="http://schemas.microsoft.com/office/drawing/2014/main" id="{E9E48E40-7AED-49BD-B4BA-79E24B4571B9}"/>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4" name="Line 28">
            <a:extLst>
              <a:ext uri="{FF2B5EF4-FFF2-40B4-BE49-F238E27FC236}">
                <a16:creationId xmlns:a16="http://schemas.microsoft.com/office/drawing/2014/main" id="{1E078761-BB3B-4C15-A102-91F6AA6837A5}"/>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5" name="Line 29">
            <a:extLst>
              <a:ext uri="{FF2B5EF4-FFF2-40B4-BE49-F238E27FC236}">
                <a16:creationId xmlns:a16="http://schemas.microsoft.com/office/drawing/2014/main" id="{5C1F9DF2-46AE-49D0-806D-35BA605E5EEF}"/>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6" name="Rectangle 30">
            <a:extLst>
              <a:ext uri="{FF2B5EF4-FFF2-40B4-BE49-F238E27FC236}">
                <a16:creationId xmlns:a16="http://schemas.microsoft.com/office/drawing/2014/main" id="{F32C7302-0159-4875-B881-98F4F26A4C8C}"/>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4607" name="Rectangle 31">
            <a:extLst>
              <a:ext uri="{FF2B5EF4-FFF2-40B4-BE49-F238E27FC236}">
                <a16:creationId xmlns:a16="http://schemas.microsoft.com/office/drawing/2014/main" id="{DC070E63-9374-47EA-8377-A0FB68D9674C}"/>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4608" name="Line 32">
            <a:extLst>
              <a:ext uri="{FF2B5EF4-FFF2-40B4-BE49-F238E27FC236}">
                <a16:creationId xmlns:a16="http://schemas.microsoft.com/office/drawing/2014/main" id="{3C2E01E2-4726-478D-ADCC-052645C2C011}"/>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9" name="Line 33">
            <a:extLst>
              <a:ext uri="{FF2B5EF4-FFF2-40B4-BE49-F238E27FC236}">
                <a16:creationId xmlns:a16="http://schemas.microsoft.com/office/drawing/2014/main" id="{3A04CC2A-A7FA-4DAA-AA99-10509680F036}"/>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0" name="Line 34">
            <a:extLst>
              <a:ext uri="{FF2B5EF4-FFF2-40B4-BE49-F238E27FC236}">
                <a16:creationId xmlns:a16="http://schemas.microsoft.com/office/drawing/2014/main" id="{42FED46C-CD9A-4233-B003-E911F1D4F1E0}"/>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1" name="Line 35">
            <a:extLst>
              <a:ext uri="{FF2B5EF4-FFF2-40B4-BE49-F238E27FC236}">
                <a16:creationId xmlns:a16="http://schemas.microsoft.com/office/drawing/2014/main" id="{9702901A-3C4A-4163-9D42-7AAF1B345B77}"/>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2" name="Line 36">
            <a:extLst>
              <a:ext uri="{FF2B5EF4-FFF2-40B4-BE49-F238E27FC236}">
                <a16:creationId xmlns:a16="http://schemas.microsoft.com/office/drawing/2014/main" id="{D07EA034-3C3D-410D-806C-20C80A697FB8}"/>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3" name="Line 37">
            <a:extLst>
              <a:ext uri="{FF2B5EF4-FFF2-40B4-BE49-F238E27FC236}">
                <a16:creationId xmlns:a16="http://schemas.microsoft.com/office/drawing/2014/main" id="{936BD292-D4E1-4D5F-811C-ACC8AE128281}"/>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4" name="Line 38">
            <a:extLst>
              <a:ext uri="{FF2B5EF4-FFF2-40B4-BE49-F238E27FC236}">
                <a16:creationId xmlns:a16="http://schemas.microsoft.com/office/drawing/2014/main" id="{5C8D42B9-F4B0-4F43-9462-7D2503D3B2DE}"/>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5" name="Line 39">
            <a:extLst>
              <a:ext uri="{FF2B5EF4-FFF2-40B4-BE49-F238E27FC236}">
                <a16:creationId xmlns:a16="http://schemas.microsoft.com/office/drawing/2014/main" id="{C992D890-C820-4D33-AE15-30A2D90E895E}"/>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6" name="Line 40">
            <a:extLst>
              <a:ext uri="{FF2B5EF4-FFF2-40B4-BE49-F238E27FC236}">
                <a16:creationId xmlns:a16="http://schemas.microsoft.com/office/drawing/2014/main" id="{C16CB851-9A30-4B29-A07F-223179C7427E}"/>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7" name="Line 41">
            <a:extLst>
              <a:ext uri="{FF2B5EF4-FFF2-40B4-BE49-F238E27FC236}">
                <a16:creationId xmlns:a16="http://schemas.microsoft.com/office/drawing/2014/main" id="{A4413B2C-294D-4FB4-AC70-7DB8B0E18A0A}"/>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8" name="Line 42">
            <a:extLst>
              <a:ext uri="{FF2B5EF4-FFF2-40B4-BE49-F238E27FC236}">
                <a16:creationId xmlns:a16="http://schemas.microsoft.com/office/drawing/2014/main" id="{61862567-FA73-4FBD-B3EC-8FF79C213837}"/>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19" name="Line 43">
            <a:extLst>
              <a:ext uri="{FF2B5EF4-FFF2-40B4-BE49-F238E27FC236}">
                <a16:creationId xmlns:a16="http://schemas.microsoft.com/office/drawing/2014/main" id="{9E9063E9-F9E7-4A1C-B42F-58509565215A}"/>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0" name="Line 44">
            <a:extLst>
              <a:ext uri="{FF2B5EF4-FFF2-40B4-BE49-F238E27FC236}">
                <a16:creationId xmlns:a16="http://schemas.microsoft.com/office/drawing/2014/main" id="{61029243-84CA-42F5-B863-9038317A149D}"/>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1" name="Line 45">
            <a:extLst>
              <a:ext uri="{FF2B5EF4-FFF2-40B4-BE49-F238E27FC236}">
                <a16:creationId xmlns:a16="http://schemas.microsoft.com/office/drawing/2014/main" id="{7A9B48C2-FB4D-4840-A459-549569A29965}"/>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2" name="Line 46">
            <a:extLst>
              <a:ext uri="{FF2B5EF4-FFF2-40B4-BE49-F238E27FC236}">
                <a16:creationId xmlns:a16="http://schemas.microsoft.com/office/drawing/2014/main" id="{A5F87C3C-228C-47EB-B13D-A93649A08319}"/>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3" name="Line 47">
            <a:extLst>
              <a:ext uri="{FF2B5EF4-FFF2-40B4-BE49-F238E27FC236}">
                <a16:creationId xmlns:a16="http://schemas.microsoft.com/office/drawing/2014/main" id="{860B4DE8-7C24-40B9-A7E7-4446D84AA63B}"/>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4" name="Line 48">
            <a:extLst>
              <a:ext uri="{FF2B5EF4-FFF2-40B4-BE49-F238E27FC236}">
                <a16:creationId xmlns:a16="http://schemas.microsoft.com/office/drawing/2014/main" id="{B896BA6B-BABA-40D6-AEC9-105286BC4968}"/>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5" name="Line 49">
            <a:extLst>
              <a:ext uri="{FF2B5EF4-FFF2-40B4-BE49-F238E27FC236}">
                <a16:creationId xmlns:a16="http://schemas.microsoft.com/office/drawing/2014/main" id="{DF3C32B9-356D-4042-879D-92CA2C3F3B5F}"/>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6" name="Line 50">
            <a:extLst>
              <a:ext uri="{FF2B5EF4-FFF2-40B4-BE49-F238E27FC236}">
                <a16:creationId xmlns:a16="http://schemas.microsoft.com/office/drawing/2014/main" id="{F3B9FCC7-3C1A-4722-9FED-D8A36890ED51}"/>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7" name="Line 51">
            <a:extLst>
              <a:ext uri="{FF2B5EF4-FFF2-40B4-BE49-F238E27FC236}">
                <a16:creationId xmlns:a16="http://schemas.microsoft.com/office/drawing/2014/main" id="{97E47094-EC33-48EB-A6D3-6A044EB5F3C0}"/>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8" name="Line 52">
            <a:extLst>
              <a:ext uri="{FF2B5EF4-FFF2-40B4-BE49-F238E27FC236}">
                <a16:creationId xmlns:a16="http://schemas.microsoft.com/office/drawing/2014/main" id="{BAD5622B-FC67-4BF6-938C-109DA36854A9}"/>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29" name="Line 53">
            <a:extLst>
              <a:ext uri="{FF2B5EF4-FFF2-40B4-BE49-F238E27FC236}">
                <a16:creationId xmlns:a16="http://schemas.microsoft.com/office/drawing/2014/main" id="{060E6DC8-6B4E-4B71-93B8-8F11B169133F}"/>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0" name="Line 54">
            <a:extLst>
              <a:ext uri="{FF2B5EF4-FFF2-40B4-BE49-F238E27FC236}">
                <a16:creationId xmlns:a16="http://schemas.microsoft.com/office/drawing/2014/main" id="{B34568EA-1974-47AA-8442-001EFEC075F8}"/>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1" name="Line 55">
            <a:extLst>
              <a:ext uri="{FF2B5EF4-FFF2-40B4-BE49-F238E27FC236}">
                <a16:creationId xmlns:a16="http://schemas.microsoft.com/office/drawing/2014/main" id="{05E761F3-5E14-41CE-95EE-163F60EBD45E}"/>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2" name="Line 56">
            <a:extLst>
              <a:ext uri="{FF2B5EF4-FFF2-40B4-BE49-F238E27FC236}">
                <a16:creationId xmlns:a16="http://schemas.microsoft.com/office/drawing/2014/main" id="{57DB56AD-F9EC-4F82-87AF-8F0B01AAF288}"/>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3" name="Line 57">
            <a:extLst>
              <a:ext uri="{FF2B5EF4-FFF2-40B4-BE49-F238E27FC236}">
                <a16:creationId xmlns:a16="http://schemas.microsoft.com/office/drawing/2014/main" id="{4253A3BE-2231-48AE-9DA2-37FE360EEDF6}"/>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4" name="Line 58">
            <a:extLst>
              <a:ext uri="{FF2B5EF4-FFF2-40B4-BE49-F238E27FC236}">
                <a16:creationId xmlns:a16="http://schemas.microsoft.com/office/drawing/2014/main" id="{56A48131-6E49-48DA-BE7D-905141B59523}"/>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5" name="Line 59">
            <a:extLst>
              <a:ext uri="{FF2B5EF4-FFF2-40B4-BE49-F238E27FC236}">
                <a16:creationId xmlns:a16="http://schemas.microsoft.com/office/drawing/2014/main" id="{19DDB09F-E9B6-463B-840D-A55C8C6F5294}"/>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6" name="Line 60">
            <a:extLst>
              <a:ext uri="{FF2B5EF4-FFF2-40B4-BE49-F238E27FC236}">
                <a16:creationId xmlns:a16="http://schemas.microsoft.com/office/drawing/2014/main" id="{FAD571EC-6736-4EFD-B2EB-AF2B0C36FB8C}"/>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7" name="Line 61">
            <a:extLst>
              <a:ext uri="{FF2B5EF4-FFF2-40B4-BE49-F238E27FC236}">
                <a16:creationId xmlns:a16="http://schemas.microsoft.com/office/drawing/2014/main" id="{268E6A92-A7FE-4948-8242-CF2D459FF187}"/>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8" name="Line 62">
            <a:extLst>
              <a:ext uri="{FF2B5EF4-FFF2-40B4-BE49-F238E27FC236}">
                <a16:creationId xmlns:a16="http://schemas.microsoft.com/office/drawing/2014/main" id="{7EEE1BA9-9681-43BF-AD25-14CED7A7B8E2}"/>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39" name="Line 63">
            <a:extLst>
              <a:ext uri="{FF2B5EF4-FFF2-40B4-BE49-F238E27FC236}">
                <a16:creationId xmlns:a16="http://schemas.microsoft.com/office/drawing/2014/main" id="{66CF7DB9-412C-49D1-99C6-1A092E9F5746}"/>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40" name="Line 64">
            <a:extLst>
              <a:ext uri="{FF2B5EF4-FFF2-40B4-BE49-F238E27FC236}">
                <a16:creationId xmlns:a16="http://schemas.microsoft.com/office/drawing/2014/main" id="{093B073F-0FAC-4DF0-8D68-0EEEC76ABA2F}"/>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41" name="Line 65">
            <a:extLst>
              <a:ext uri="{FF2B5EF4-FFF2-40B4-BE49-F238E27FC236}">
                <a16:creationId xmlns:a16="http://schemas.microsoft.com/office/drawing/2014/main" id="{727410C1-EA8E-4F29-B1AA-CEA4AFAC972B}"/>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42" name="Rectangle 70">
            <a:extLst>
              <a:ext uri="{FF2B5EF4-FFF2-40B4-BE49-F238E27FC236}">
                <a16:creationId xmlns:a16="http://schemas.microsoft.com/office/drawing/2014/main" id="{7C0CC176-E3AE-49CD-B812-B1694718F37F}"/>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4643" name="Rectangle 71">
            <a:extLst>
              <a:ext uri="{FF2B5EF4-FFF2-40B4-BE49-F238E27FC236}">
                <a16:creationId xmlns:a16="http://schemas.microsoft.com/office/drawing/2014/main" id="{A5C59103-645C-473D-885A-62EBBB1D3AD6}"/>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4644" name="Rectangle 72">
            <a:extLst>
              <a:ext uri="{FF2B5EF4-FFF2-40B4-BE49-F238E27FC236}">
                <a16:creationId xmlns:a16="http://schemas.microsoft.com/office/drawing/2014/main" id="{8C878109-BD50-4B4B-ADEF-B68014BFA0C1}"/>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4645" name="Rectangle 73">
            <a:extLst>
              <a:ext uri="{FF2B5EF4-FFF2-40B4-BE49-F238E27FC236}">
                <a16:creationId xmlns:a16="http://schemas.microsoft.com/office/drawing/2014/main" id="{F8FEB0CB-B919-4721-9E5C-85A0AA2B5186}"/>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4646" name="Rectangle 74">
            <a:extLst>
              <a:ext uri="{FF2B5EF4-FFF2-40B4-BE49-F238E27FC236}">
                <a16:creationId xmlns:a16="http://schemas.microsoft.com/office/drawing/2014/main" id="{1F1D4686-B7A3-4350-9AF8-6A5FDD929D48}"/>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4647" name="Rectangle 75">
            <a:extLst>
              <a:ext uri="{FF2B5EF4-FFF2-40B4-BE49-F238E27FC236}">
                <a16:creationId xmlns:a16="http://schemas.microsoft.com/office/drawing/2014/main" id="{5FDB7FF1-0774-444C-9AFF-4B0F7220A4F9}"/>
              </a:ext>
            </a:extLst>
          </p:cNvPr>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24648" name="Line 76">
            <a:extLst>
              <a:ext uri="{FF2B5EF4-FFF2-40B4-BE49-F238E27FC236}">
                <a16:creationId xmlns:a16="http://schemas.microsoft.com/office/drawing/2014/main" id="{2E6700A9-36F8-42D6-A737-555457B927E1}"/>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49" name="Rectangle 77">
            <a:extLst>
              <a:ext uri="{FF2B5EF4-FFF2-40B4-BE49-F238E27FC236}">
                <a16:creationId xmlns:a16="http://schemas.microsoft.com/office/drawing/2014/main" id="{F943B100-1D20-47AE-8792-3BE33004A01C}"/>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4650" name="Line 78">
            <a:extLst>
              <a:ext uri="{FF2B5EF4-FFF2-40B4-BE49-F238E27FC236}">
                <a16:creationId xmlns:a16="http://schemas.microsoft.com/office/drawing/2014/main" id="{3DDD47D8-1F29-4243-8C1E-1791EAD10D73}"/>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1" name="Line 79">
            <a:extLst>
              <a:ext uri="{FF2B5EF4-FFF2-40B4-BE49-F238E27FC236}">
                <a16:creationId xmlns:a16="http://schemas.microsoft.com/office/drawing/2014/main" id="{D469D265-B92B-49C4-AA7F-12DF947818E8}"/>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2" name="Line 80">
            <a:extLst>
              <a:ext uri="{FF2B5EF4-FFF2-40B4-BE49-F238E27FC236}">
                <a16:creationId xmlns:a16="http://schemas.microsoft.com/office/drawing/2014/main" id="{F1788A99-555F-45F1-BE69-59715BDC424A}"/>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3" name="Line 81">
            <a:extLst>
              <a:ext uri="{FF2B5EF4-FFF2-40B4-BE49-F238E27FC236}">
                <a16:creationId xmlns:a16="http://schemas.microsoft.com/office/drawing/2014/main" id="{493718F7-7D62-4C68-B9E9-7D75D5C5F951}"/>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6" name="Text Box 82">
            <a:extLst>
              <a:ext uri="{FF2B5EF4-FFF2-40B4-BE49-F238E27FC236}">
                <a16:creationId xmlns:a16="http://schemas.microsoft.com/office/drawing/2014/main" id="{6CFCFCD3-0230-48B1-ACF8-09914C9ADE5F}"/>
              </a:ext>
            </a:extLst>
          </p:cNvPr>
          <p:cNvSpPr txBox="1">
            <a:spLocks noChangeArrowheads="1"/>
          </p:cNvSpPr>
          <p:nvPr/>
        </p:nvSpPr>
        <p:spPr bwMode="auto">
          <a:xfrm>
            <a:off x="593725" y="5084763"/>
            <a:ext cx="7939088" cy="946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en-US" altLang="zh-CN" sz="2800" dirty="0">
                <a:solidFill>
                  <a:srgbClr val="333399"/>
                </a:solidFill>
                <a:ea typeface="黑体" pitchFamily="2" charset="-122"/>
              </a:rPr>
              <a:t>ACK </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1 </a:t>
            </a:r>
            <a:r>
              <a:rPr lang="zh-CN" altLang="en-US" sz="2800" dirty="0">
                <a:solidFill>
                  <a:srgbClr val="333399"/>
                </a:solidFill>
                <a:ea typeface="黑体" pitchFamily="2" charset="-122"/>
              </a:rPr>
              <a:t>时确认号字段有效</a:t>
            </a:r>
            <a:endParaRPr lang="en-US" altLang="zh-CN" sz="2800" dirty="0">
              <a:solidFill>
                <a:srgbClr val="333399"/>
              </a:solidFill>
              <a:ea typeface="黑体" pitchFamily="2" charset="-122"/>
            </a:endParaRPr>
          </a:p>
          <a:p>
            <a:pPr>
              <a:buClr>
                <a:schemeClr val="accent6"/>
              </a:buClr>
              <a:buFont typeface="Wingdings" pitchFamily="2" charset="2"/>
              <a:buChar char="p"/>
              <a:defRPr/>
            </a:pPr>
            <a:r>
              <a:rPr lang="en-US" altLang="zh-CN" sz="2800" dirty="0">
                <a:solidFill>
                  <a:srgbClr val="333399"/>
                </a:solidFill>
                <a:ea typeface="黑体" pitchFamily="2" charset="-122"/>
              </a:rPr>
              <a:t>ACK </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0 </a:t>
            </a:r>
            <a:r>
              <a:rPr lang="zh-CN" altLang="en-US" sz="2800" dirty="0">
                <a:solidFill>
                  <a:srgbClr val="333399"/>
                </a:solidFill>
                <a:ea typeface="黑体" pitchFamily="2" charset="-122"/>
              </a:rPr>
              <a:t>时确认号字段无效 </a:t>
            </a:r>
          </a:p>
        </p:txBody>
      </p:sp>
      <p:sp>
        <p:nvSpPr>
          <p:cNvPr id="42067" name="Rectangle 83">
            <a:extLst>
              <a:ext uri="{FF2B5EF4-FFF2-40B4-BE49-F238E27FC236}">
                <a16:creationId xmlns:a16="http://schemas.microsoft.com/office/drawing/2014/main" id="{C17F76F2-6606-457D-AEFD-5978A153EEDE}"/>
              </a:ext>
            </a:extLst>
          </p:cNvPr>
          <p:cNvSpPr>
            <a:spLocks noChangeArrowheads="1"/>
          </p:cNvSpPr>
          <p:nvPr/>
        </p:nvSpPr>
        <p:spPr bwMode="auto">
          <a:xfrm>
            <a:off x="3246438"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067"/>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20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67" grpId="0" animBg="1"/>
      <p:bldP spid="4206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2">
            <a:extLst>
              <a:ext uri="{FF2B5EF4-FFF2-40B4-BE49-F238E27FC236}">
                <a16:creationId xmlns:a16="http://schemas.microsoft.com/office/drawing/2014/main" id="{88309DBD-8A75-4D5C-8AA5-28B0E7EF87DE}"/>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5603" name="Rectangle 3">
            <a:extLst>
              <a:ext uri="{FF2B5EF4-FFF2-40B4-BE49-F238E27FC236}">
                <a16:creationId xmlns:a16="http://schemas.microsoft.com/office/drawing/2014/main" id="{87E18DEC-D8F1-4B3E-90CD-24F7D84CA0C5}"/>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5604" name="Line 4">
            <a:extLst>
              <a:ext uri="{FF2B5EF4-FFF2-40B4-BE49-F238E27FC236}">
                <a16:creationId xmlns:a16="http://schemas.microsoft.com/office/drawing/2014/main" id="{6A1DBD99-2516-487A-9F0E-90B9F2CC269B}"/>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5605" name="Rectangle 5">
            <a:extLst>
              <a:ext uri="{FF2B5EF4-FFF2-40B4-BE49-F238E27FC236}">
                <a16:creationId xmlns:a16="http://schemas.microsoft.com/office/drawing/2014/main" id="{40D8991A-1183-4A00-8441-AA3A3C192262}"/>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5606" name="Rectangle 6">
            <a:extLst>
              <a:ext uri="{FF2B5EF4-FFF2-40B4-BE49-F238E27FC236}">
                <a16:creationId xmlns:a16="http://schemas.microsoft.com/office/drawing/2014/main" id="{6CE6CD29-7277-417D-8AF8-D824010E019D}"/>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5607" name="Line 7">
            <a:extLst>
              <a:ext uri="{FF2B5EF4-FFF2-40B4-BE49-F238E27FC236}">
                <a16:creationId xmlns:a16="http://schemas.microsoft.com/office/drawing/2014/main" id="{75BAD5EB-380B-41F9-801D-13469A002A47}"/>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08" name="Line 8">
            <a:extLst>
              <a:ext uri="{FF2B5EF4-FFF2-40B4-BE49-F238E27FC236}">
                <a16:creationId xmlns:a16="http://schemas.microsoft.com/office/drawing/2014/main" id="{AC804CAF-A91F-4DC3-9D75-A78FB82B06C2}"/>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09" name="Line 9">
            <a:extLst>
              <a:ext uri="{FF2B5EF4-FFF2-40B4-BE49-F238E27FC236}">
                <a16:creationId xmlns:a16="http://schemas.microsoft.com/office/drawing/2014/main" id="{E6B98D51-EC3D-4914-A9C5-BA8835D3B58C}"/>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0" name="Line 10">
            <a:extLst>
              <a:ext uri="{FF2B5EF4-FFF2-40B4-BE49-F238E27FC236}">
                <a16:creationId xmlns:a16="http://schemas.microsoft.com/office/drawing/2014/main" id="{0798C8D5-C607-407B-B1F1-817F46DEE977}"/>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1" name="Line 11">
            <a:extLst>
              <a:ext uri="{FF2B5EF4-FFF2-40B4-BE49-F238E27FC236}">
                <a16:creationId xmlns:a16="http://schemas.microsoft.com/office/drawing/2014/main" id="{0BF8FE20-6266-4B7F-8C2B-97470107654D}"/>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2" name="Line 12">
            <a:extLst>
              <a:ext uri="{FF2B5EF4-FFF2-40B4-BE49-F238E27FC236}">
                <a16:creationId xmlns:a16="http://schemas.microsoft.com/office/drawing/2014/main" id="{5E87DDAB-E8D8-4597-ACCA-DE5F5C8F8C4D}"/>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3" name="Rectangle 13">
            <a:extLst>
              <a:ext uri="{FF2B5EF4-FFF2-40B4-BE49-F238E27FC236}">
                <a16:creationId xmlns:a16="http://schemas.microsoft.com/office/drawing/2014/main" id="{0DBA670B-64CA-49F5-AC55-BD15CFA456C0}"/>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5614" name="Rectangle 14">
            <a:extLst>
              <a:ext uri="{FF2B5EF4-FFF2-40B4-BE49-F238E27FC236}">
                <a16:creationId xmlns:a16="http://schemas.microsoft.com/office/drawing/2014/main" id="{3C7B9866-3C84-4600-8DC8-4A34549761DD}"/>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5615" name="Rectangle 15">
            <a:extLst>
              <a:ext uri="{FF2B5EF4-FFF2-40B4-BE49-F238E27FC236}">
                <a16:creationId xmlns:a16="http://schemas.microsoft.com/office/drawing/2014/main" id="{41F45C5C-1D5E-49FD-A2F6-C4C0CF9F966E}"/>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5616" name="Rectangle 16">
            <a:extLst>
              <a:ext uri="{FF2B5EF4-FFF2-40B4-BE49-F238E27FC236}">
                <a16:creationId xmlns:a16="http://schemas.microsoft.com/office/drawing/2014/main" id="{1B994127-172A-423D-B932-8F03049107D8}"/>
              </a:ext>
            </a:extLst>
          </p:cNvPr>
          <p:cNvSpPr>
            <a:spLocks noChangeArrowheads="1"/>
          </p:cNvSpPr>
          <p:nvPr/>
        </p:nvSpPr>
        <p:spPr bwMode="auto">
          <a:xfrm>
            <a:off x="1214438" y="4270375"/>
            <a:ext cx="4073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5617" name="Rectangle 17">
            <a:extLst>
              <a:ext uri="{FF2B5EF4-FFF2-40B4-BE49-F238E27FC236}">
                <a16:creationId xmlns:a16="http://schemas.microsoft.com/office/drawing/2014/main" id="{51991AC0-54E0-4C0E-B57D-B4F302B05CD5}"/>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5618" name="Rectangle 18">
            <a:extLst>
              <a:ext uri="{FF2B5EF4-FFF2-40B4-BE49-F238E27FC236}">
                <a16:creationId xmlns:a16="http://schemas.microsoft.com/office/drawing/2014/main" id="{236B32A8-9163-4810-A4D3-481AD2156D61}"/>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5619" name="Line 19">
            <a:extLst>
              <a:ext uri="{FF2B5EF4-FFF2-40B4-BE49-F238E27FC236}">
                <a16:creationId xmlns:a16="http://schemas.microsoft.com/office/drawing/2014/main" id="{051D528D-9957-417F-93F5-8CD9B157DB5C}"/>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0" name="Rectangle 20">
            <a:extLst>
              <a:ext uri="{FF2B5EF4-FFF2-40B4-BE49-F238E27FC236}">
                <a16:creationId xmlns:a16="http://schemas.microsoft.com/office/drawing/2014/main" id="{06CBA11F-4178-40EB-B8F0-1B95E2DFEC11}"/>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5621" name="Rectangle 21">
            <a:extLst>
              <a:ext uri="{FF2B5EF4-FFF2-40B4-BE49-F238E27FC236}">
                <a16:creationId xmlns:a16="http://schemas.microsoft.com/office/drawing/2014/main" id="{577C4509-503C-4D14-BF32-E16E14503591}"/>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5622" name="Rectangle 22">
            <a:extLst>
              <a:ext uri="{FF2B5EF4-FFF2-40B4-BE49-F238E27FC236}">
                <a16:creationId xmlns:a16="http://schemas.microsoft.com/office/drawing/2014/main" id="{3ADD5455-FA78-454D-9E9E-7803CB6F557A}"/>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5623" name="Line 23">
            <a:extLst>
              <a:ext uri="{FF2B5EF4-FFF2-40B4-BE49-F238E27FC236}">
                <a16:creationId xmlns:a16="http://schemas.microsoft.com/office/drawing/2014/main" id="{76F0CA1D-10FB-4AF9-81C9-01889462AA37}"/>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4" name="Line 24">
            <a:extLst>
              <a:ext uri="{FF2B5EF4-FFF2-40B4-BE49-F238E27FC236}">
                <a16:creationId xmlns:a16="http://schemas.microsoft.com/office/drawing/2014/main" id="{E8D050E3-23B2-493C-9413-2DA68F19C47C}"/>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25">
            <a:extLst>
              <a:ext uri="{FF2B5EF4-FFF2-40B4-BE49-F238E27FC236}">
                <a16:creationId xmlns:a16="http://schemas.microsoft.com/office/drawing/2014/main" id="{0036F9CB-5C4A-4820-A79D-0869B4131786}"/>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6" name="Line 26">
            <a:extLst>
              <a:ext uri="{FF2B5EF4-FFF2-40B4-BE49-F238E27FC236}">
                <a16:creationId xmlns:a16="http://schemas.microsoft.com/office/drawing/2014/main" id="{B9E0F800-28F4-4E79-A67A-EBB361607CEE}"/>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Line 27">
            <a:extLst>
              <a:ext uri="{FF2B5EF4-FFF2-40B4-BE49-F238E27FC236}">
                <a16:creationId xmlns:a16="http://schemas.microsoft.com/office/drawing/2014/main" id="{C5536098-561D-4E7E-8E6D-D3D676A50274}"/>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8" name="Line 28">
            <a:extLst>
              <a:ext uri="{FF2B5EF4-FFF2-40B4-BE49-F238E27FC236}">
                <a16:creationId xmlns:a16="http://schemas.microsoft.com/office/drawing/2014/main" id="{8242F560-256D-46D8-B3CC-4EE8B6FFD5EA}"/>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9" name="Line 29">
            <a:extLst>
              <a:ext uri="{FF2B5EF4-FFF2-40B4-BE49-F238E27FC236}">
                <a16:creationId xmlns:a16="http://schemas.microsoft.com/office/drawing/2014/main" id="{3D9E5A59-8051-443E-83A9-0818219CD71C}"/>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0" name="Rectangle 30">
            <a:extLst>
              <a:ext uri="{FF2B5EF4-FFF2-40B4-BE49-F238E27FC236}">
                <a16:creationId xmlns:a16="http://schemas.microsoft.com/office/drawing/2014/main" id="{72F8A247-2345-4058-9FC5-1BF08435A120}"/>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5631" name="Rectangle 31">
            <a:extLst>
              <a:ext uri="{FF2B5EF4-FFF2-40B4-BE49-F238E27FC236}">
                <a16:creationId xmlns:a16="http://schemas.microsoft.com/office/drawing/2014/main" id="{455711A2-4424-4F27-91BA-31F0EFF9991C}"/>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5632" name="Line 32">
            <a:extLst>
              <a:ext uri="{FF2B5EF4-FFF2-40B4-BE49-F238E27FC236}">
                <a16:creationId xmlns:a16="http://schemas.microsoft.com/office/drawing/2014/main" id="{548A7A50-069B-479C-9E0C-099C272905BD}"/>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3" name="Line 33">
            <a:extLst>
              <a:ext uri="{FF2B5EF4-FFF2-40B4-BE49-F238E27FC236}">
                <a16:creationId xmlns:a16="http://schemas.microsoft.com/office/drawing/2014/main" id="{A1CB2052-13E5-42FF-B8BF-F8A54A9E6C1C}"/>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4" name="Line 34">
            <a:extLst>
              <a:ext uri="{FF2B5EF4-FFF2-40B4-BE49-F238E27FC236}">
                <a16:creationId xmlns:a16="http://schemas.microsoft.com/office/drawing/2014/main" id="{89014EBE-D13B-4349-ABB4-9ED3E58A0E9F}"/>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5" name="Line 35">
            <a:extLst>
              <a:ext uri="{FF2B5EF4-FFF2-40B4-BE49-F238E27FC236}">
                <a16:creationId xmlns:a16="http://schemas.microsoft.com/office/drawing/2014/main" id="{2231379F-D728-44EA-8554-6A8C53987496}"/>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6" name="Line 36">
            <a:extLst>
              <a:ext uri="{FF2B5EF4-FFF2-40B4-BE49-F238E27FC236}">
                <a16:creationId xmlns:a16="http://schemas.microsoft.com/office/drawing/2014/main" id="{439F5C99-4F69-47A1-AA72-3768C767FCC5}"/>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7" name="Line 37">
            <a:extLst>
              <a:ext uri="{FF2B5EF4-FFF2-40B4-BE49-F238E27FC236}">
                <a16:creationId xmlns:a16="http://schemas.microsoft.com/office/drawing/2014/main" id="{C3A6741E-9394-4A5E-96F3-C161620364DE}"/>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8" name="Line 38">
            <a:extLst>
              <a:ext uri="{FF2B5EF4-FFF2-40B4-BE49-F238E27FC236}">
                <a16:creationId xmlns:a16="http://schemas.microsoft.com/office/drawing/2014/main" id="{8B9AD189-9F5B-4A00-8E59-E6A23AA555D2}"/>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39" name="Line 39">
            <a:extLst>
              <a:ext uri="{FF2B5EF4-FFF2-40B4-BE49-F238E27FC236}">
                <a16:creationId xmlns:a16="http://schemas.microsoft.com/office/drawing/2014/main" id="{C68E9970-D140-45DE-BAD2-86C5C230A7BC}"/>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0" name="Line 40">
            <a:extLst>
              <a:ext uri="{FF2B5EF4-FFF2-40B4-BE49-F238E27FC236}">
                <a16:creationId xmlns:a16="http://schemas.microsoft.com/office/drawing/2014/main" id="{F633B301-8CFD-4132-B437-3BC7A35E75AC}"/>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1" name="Line 41">
            <a:extLst>
              <a:ext uri="{FF2B5EF4-FFF2-40B4-BE49-F238E27FC236}">
                <a16:creationId xmlns:a16="http://schemas.microsoft.com/office/drawing/2014/main" id="{DC52804F-EA38-49DD-A1CB-2329FDD28E07}"/>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2" name="Line 42">
            <a:extLst>
              <a:ext uri="{FF2B5EF4-FFF2-40B4-BE49-F238E27FC236}">
                <a16:creationId xmlns:a16="http://schemas.microsoft.com/office/drawing/2014/main" id="{FABA744F-55DE-4187-B1C1-83575C14B2C9}"/>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3" name="Line 43">
            <a:extLst>
              <a:ext uri="{FF2B5EF4-FFF2-40B4-BE49-F238E27FC236}">
                <a16:creationId xmlns:a16="http://schemas.microsoft.com/office/drawing/2014/main" id="{AA0394CA-F986-475C-82FD-07D9C18EECC3}"/>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4" name="Line 44">
            <a:extLst>
              <a:ext uri="{FF2B5EF4-FFF2-40B4-BE49-F238E27FC236}">
                <a16:creationId xmlns:a16="http://schemas.microsoft.com/office/drawing/2014/main" id="{EBE7FB20-A50D-42E9-A26B-D0712C2D8399}"/>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5" name="Line 45">
            <a:extLst>
              <a:ext uri="{FF2B5EF4-FFF2-40B4-BE49-F238E27FC236}">
                <a16:creationId xmlns:a16="http://schemas.microsoft.com/office/drawing/2014/main" id="{1D83338C-CFF3-4DEA-A5D9-29DDA5E9DEAC}"/>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6" name="Line 46">
            <a:extLst>
              <a:ext uri="{FF2B5EF4-FFF2-40B4-BE49-F238E27FC236}">
                <a16:creationId xmlns:a16="http://schemas.microsoft.com/office/drawing/2014/main" id="{605A6DEA-2901-4C04-9137-97D59A9C38F3}"/>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7" name="Line 47">
            <a:extLst>
              <a:ext uri="{FF2B5EF4-FFF2-40B4-BE49-F238E27FC236}">
                <a16:creationId xmlns:a16="http://schemas.microsoft.com/office/drawing/2014/main" id="{809E96B9-53A7-4591-AFB2-71392CBC8346}"/>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8" name="Line 48">
            <a:extLst>
              <a:ext uri="{FF2B5EF4-FFF2-40B4-BE49-F238E27FC236}">
                <a16:creationId xmlns:a16="http://schemas.microsoft.com/office/drawing/2014/main" id="{ACEDAECA-F29E-4D6C-90D6-2628C5AF323F}"/>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9" name="Line 49">
            <a:extLst>
              <a:ext uri="{FF2B5EF4-FFF2-40B4-BE49-F238E27FC236}">
                <a16:creationId xmlns:a16="http://schemas.microsoft.com/office/drawing/2014/main" id="{19274451-36D2-4DF9-B3B2-DF6F5A318E74}"/>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0" name="Line 50">
            <a:extLst>
              <a:ext uri="{FF2B5EF4-FFF2-40B4-BE49-F238E27FC236}">
                <a16:creationId xmlns:a16="http://schemas.microsoft.com/office/drawing/2014/main" id="{D43467A2-EA72-4E0F-B23B-D24B36A125C5}"/>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1" name="Line 51">
            <a:extLst>
              <a:ext uri="{FF2B5EF4-FFF2-40B4-BE49-F238E27FC236}">
                <a16:creationId xmlns:a16="http://schemas.microsoft.com/office/drawing/2014/main" id="{017262EA-11D2-4B7F-859A-E7B08F898B0F}"/>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2" name="Line 52">
            <a:extLst>
              <a:ext uri="{FF2B5EF4-FFF2-40B4-BE49-F238E27FC236}">
                <a16:creationId xmlns:a16="http://schemas.microsoft.com/office/drawing/2014/main" id="{8CB6DEB6-B04F-451E-B81A-7544511C38D7}"/>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3" name="Line 53">
            <a:extLst>
              <a:ext uri="{FF2B5EF4-FFF2-40B4-BE49-F238E27FC236}">
                <a16:creationId xmlns:a16="http://schemas.microsoft.com/office/drawing/2014/main" id="{74EF6DEA-10AA-47F5-930A-085CC9B103BB}"/>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4" name="Line 54">
            <a:extLst>
              <a:ext uri="{FF2B5EF4-FFF2-40B4-BE49-F238E27FC236}">
                <a16:creationId xmlns:a16="http://schemas.microsoft.com/office/drawing/2014/main" id="{9CD6EAAB-1CE1-4126-BB69-FA5E7D9442AE}"/>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5" name="Line 55">
            <a:extLst>
              <a:ext uri="{FF2B5EF4-FFF2-40B4-BE49-F238E27FC236}">
                <a16:creationId xmlns:a16="http://schemas.microsoft.com/office/drawing/2014/main" id="{E7845395-518C-4955-89BC-F0CF1621D299}"/>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6" name="Line 56">
            <a:extLst>
              <a:ext uri="{FF2B5EF4-FFF2-40B4-BE49-F238E27FC236}">
                <a16:creationId xmlns:a16="http://schemas.microsoft.com/office/drawing/2014/main" id="{ED76BB01-F9D6-43C6-AA9F-613C243FF631}"/>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7" name="Line 57">
            <a:extLst>
              <a:ext uri="{FF2B5EF4-FFF2-40B4-BE49-F238E27FC236}">
                <a16:creationId xmlns:a16="http://schemas.microsoft.com/office/drawing/2014/main" id="{DCFCBF1B-E1DC-4299-AF72-6850ACC671DC}"/>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8" name="Line 58">
            <a:extLst>
              <a:ext uri="{FF2B5EF4-FFF2-40B4-BE49-F238E27FC236}">
                <a16:creationId xmlns:a16="http://schemas.microsoft.com/office/drawing/2014/main" id="{F7085095-7DDB-4B4A-81AE-43ADA773A1CB}"/>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9" name="Line 59">
            <a:extLst>
              <a:ext uri="{FF2B5EF4-FFF2-40B4-BE49-F238E27FC236}">
                <a16:creationId xmlns:a16="http://schemas.microsoft.com/office/drawing/2014/main" id="{8B1CFDE4-B1F2-443E-92E5-0130A271067B}"/>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60" name="Line 60">
            <a:extLst>
              <a:ext uri="{FF2B5EF4-FFF2-40B4-BE49-F238E27FC236}">
                <a16:creationId xmlns:a16="http://schemas.microsoft.com/office/drawing/2014/main" id="{6CAE3395-629D-4408-BD07-A11806E003F1}"/>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61" name="Line 61">
            <a:extLst>
              <a:ext uri="{FF2B5EF4-FFF2-40B4-BE49-F238E27FC236}">
                <a16:creationId xmlns:a16="http://schemas.microsoft.com/office/drawing/2014/main" id="{354766A1-E80A-428E-A4E1-1063D8BE4254}"/>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62" name="Line 62">
            <a:extLst>
              <a:ext uri="{FF2B5EF4-FFF2-40B4-BE49-F238E27FC236}">
                <a16:creationId xmlns:a16="http://schemas.microsoft.com/office/drawing/2014/main" id="{371BB8EE-49CE-4C66-B040-38CAEA6664EF}"/>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63" name="Line 63">
            <a:extLst>
              <a:ext uri="{FF2B5EF4-FFF2-40B4-BE49-F238E27FC236}">
                <a16:creationId xmlns:a16="http://schemas.microsoft.com/office/drawing/2014/main" id="{B03EE29D-E6A4-4B57-8758-7D103AD5A9A4}"/>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64" name="Line 64">
            <a:extLst>
              <a:ext uri="{FF2B5EF4-FFF2-40B4-BE49-F238E27FC236}">
                <a16:creationId xmlns:a16="http://schemas.microsoft.com/office/drawing/2014/main" id="{0B2DF16B-CDCF-4BAA-AF8D-29181D72F1F7}"/>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65" name="Line 65">
            <a:extLst>
              <a:ext uri="{FF2B5EF4-FFF2-40B4-BE49-F238E27FC236}">
                <a16:creationId xmlns:a16="http://schemas.microsoft.com/office/drawing/2014/main" id="{1897C92A-CED7-4127-8665-7BBA0DFA996E}"/>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66" name="Rectangle 70">
            <a:extLst>
              <a:ext uri="{FF2B5EF4-FFF2-40B4-BE49-F238E27FC236}">
                <a16:creationId xmlns:a16="http://schemas.microsoft.com/office/drawing/2014/main" id="{FA70F0A3-7035-4BF5-AD42-C8EB4FFF79A1}"/>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5667" name="Rectangle 71">
            <a:extLst>
              <a:ext uri="{FF2B5EF4-FFF2-40B4-BE49-F238E27FC236}">
                <a16:creationId xmlns:a16="http://schemas.microsoft.com/office/drawing/2014/main" id="{16910769-0F90-4449-94D6-17DDB7364A45}"/>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5668" name="Rectangle 72">
            <a:extLst>
              <a:ext uri="{FF2B5EF4-FFF2-40B4-BE49-F238E27FC236}">
                <a16:creationId xmlns:a16="http://schemas.microsoft.com/office/drawing/2014/main" id="{8467E7D5-F113-41CA-8F44-9DFADDB1BB79}"/>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5669" name="Rectangle 73">
            <a:extLst>
              <a:ext uri="{FF2B5EF4-FFF2-40B4-BE49-F238E27FC236}">
                <a16:creationId xmlns:a16="http://schemas.microsoft.com/office/drawing/2014/main" id="{891685B9-518F-4490-ABBC-2696473CF149}"/>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5670" name="Rectangle 74">
            <a:extLst>
              <a:ext uri="{FF2B5EF4-FFF2-40B4-BE49-F238E27FC236}">
                <a16:creationId xmlns:a16="http://schemas.microsoft.com/office/drawing/2014/main" id="{677937FF-AB8D-47BA-BA30-F9DC48709884}"/>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5671" name="Rectangle 75">
            <a:extLst>
              <a:ext uri="{FF2B5EF4-FFF2-40B4-BE49-F238E27FC236}">
                <a16:creationId xmlns:a16="http://schemas.microsoft.com/office/drawing/2014/main" id="{E2AAB1DA-A833-410D-9DB7-3F210DB4875C}"/>
              </a:ext>
            </a:extLst>
          </p:cNvPr>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25672" name="Line 76">
            <a:extLst>
              <a:ext uri="{FF2B5EF4-FFF2-40B4-BE49-F238E27FC236}">
                <a16:creationId xmlns:a16="http://schemas.microsoft.com/office/drawing/2014/main" id="{C5319260-C42A-4457-8BE8-288EEBCC7760}"/>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3" name="Rectangle 77">
            <a:extLst>
              <a:ext uri="{FF2B5EF4-FFF2-40B4-BE49-F238E27FC236}">
                <a16:creationId xmlns:a16="http://schemas.microsoft.com/office/drawing/2014/main" id="{C9805FD6-ED8D-4640-A642-E8BD513FC038}"/>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5674" name="Line 78">
            <a:extLst>
              <a:ext uri="{FF2B5EF4-FFF2-40B4-BE49-F238E27FC236}">
                <a16:creationId xmlns:a16="http://schemas.microsoft.com/office/drawing/2014/main" id="{01BFBF03-304C-43D1-9961-C173CB88222C}"/>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5" name="Line 79">
            <a:extLst>
              <a:ext uri="{FF2B5EF4-FFF2-40B4-BE49-F238E27FC236}">
                <a16:creationId xmlns:a16="http://schemas.microsoft.com/office/drawing/2014/main" id="{908446D1-CA3C-4058-A7F1-E627DCB7EAED}"/>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6" name="Line 80">
            <a:extLst>
              <a:ext uri="{FF2B5EF4-FFF2-40B4-BE49-F238E27FC236}">
                <a16:creationId xmlns:a16="http://schemas.microsoft.com/office/drawing/2014/main" id="{BF1897ED-F41D-467C-BC09-A97CFFF1856A}"/>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77" name="Line 81">
            <a:extLst>
              <a:ext uri="{FF2B5EF4-FFF2-40B4-BE49-F238E27FC236}">
                <a16:creationId xmlns:a16="http://schemas.microsoft.com/office/drawing/2014/main" id="{01EFCE15-988F-4538-83A4-C8D74EDB7507}"/>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4" name="Text Box 82">
            <a:extLst>
              <a:ext uri="{FF2B5EF4-FFF2-40B4-BE49-F238E27FC236}">
                <a16:creationId xmlns:a16="http://schemas.microsoft.com/office/drawing/2014/main" id="{6D8FEA01-1976-4416-AF55-D3A4A42D412D}"/>
              </a:ext>
            </a:extLst>
          </p:cNvPr>
          <p:cNvSpPr txBox="1">
            <a:spLocks noChangeArrowheads="1"/>
          </p:cNvSpPr>
          <p:nvPr/>
        </p:nvSpPr>
        <p:spPr bwMode="auto">
          <a:xfrm>
            <a:off x="285750" y="4929188"/>
            <a:ext cx="8642350" cy="1200150"/>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400" dirty="0">
                <a:solidFill>
                  <a:srgbClr val="333399"/>
                </a:solidFill>
                <a:ea typeface="黑体" pitchFamily="2" charset="-122"/>
              </a:rPr>
              <a:t>推送 </a:t>
            </a:r>
            <a:r>
              <a:rPr lang="en-US" altLang="zh-CN" sz="2400" dirty="0">
                <a:solidFill>
                  <a:srgbClr val="333399"/>
                </a:solidFill>
                <a:ea typeface="黑体" pitchFamily="2" charset="-122"/>
              </a:rPr>
              <a:t>PSH (</a:t>
            </a:r>
            <a:r>
              <a:rPr lang="en-US" altLang="zh-CN" sz="2400" dirty="0" err="1">
                <a:solidFill>
                  <a:srgbClr val="333399"/>
                </a:solidFill>
                <a:ea typeface="黑体" pitchFamily="2" charset="-122"/>
              </a:rPr>
              <a:t>PuSH</a:t>
            </a:r>
            <a:r>
              <a:rPr lang="en-US" altLang="zh-CN" sz="2400" dirty="0">
                <a:solidFill>
                  <a:srgbClr val="333399"/>
                </a:solidFill>
                <a:ea typeface="黑体" pitchFamily="2" charset="-122"/>
              </a:rPr>
              <a:t>) —— </a:t>
            </a:r>
            <a:r>
              <a:rPr lang="zh-CN" altLang="en-US" sz="2400" dirty="0">
                <a:solidFill>
                  <a:srgbClr val="333399"/>
                </a:solidFill>
                <a:ea typeface="黑体" pitchFamily="2" charset="-122"/>
              </a:rPr>
              <a:t>接收 </a:t>
            </a:r>
            <a:r>
              <a:rPr lang="en-US" altLang="zh-CN" sz="2400" dirty="0">
                <a:solidFill>
                  <a:srgbClr val="333399"/>
                </a:solidFill>
                <a:ea typeface="黑体" pitchFamily="2" charset="-122"/>
              </a:rPr>
              <a:t>TCP </a:t>
            </a:r>
            <a:r>
              <a:rPr lang="zh-CN" altLang="en-US" sz="2400" dirty="0">
                <a:solidFill>
                  <a:srgbClr val="333399"/>
                </a:solidFill>
                <a:ea typeface="黑体" pitchFamily="2" charset="-122"/>
              </a:rPr>
              <a:t>收到 </a:t>
            </a:r>
            <a:r>
              <a:rPr lang="en-US" altLang="zh-CN" sz="2400" dirty="0">
                <a:solidFill>
                  <a:srgbClr val="333399"/>
                </a:solidFill>
                <a:ea typeface="黑体" pitchFamily="2" charset="-122"/>
              </a:rPr>
              <a:t>PSH = 1 </a:t>
            </a:r>
            <a:r>
              <a:rPr lang="zh-CN" altLang="en-US" sz="2400" dirty="0">
                <a:solidFill>
                  <a:srgbClr val="333399"/>
                </a:solidFill>
                <a:ea typeface="黑体" pitchFamily="2" charset="-122"/>
              </a:rPr>
              <a:t>的报文段，就尽快地交付接收应用进程，而不再等到整个缓存都填满了后再向上交付  </a:t>
            </a:r>
          </a:p>
        </p:txBody>
      </p:sp>
      <p:sp>
        <p:nvSpPr>
          <p:cNvPr id="44115" name="Rectangle 83">
            <a:extLst>
              <a:ext uri="{FF2B5EF4-FFF2-40B4-BE49-F238E27FC236}">
                <a16:creationId xmlns:a16="http://schemas.microsoft.com/office/drawing/2014/main" id="{B458CF59-5996-4A14-9AA3-10DBA826F2A7}"/>
              </a:ext>
            </a:extLst>
          </p:cNvPr>
          <p:cNvSpPr>
            <a:spLocks noChangeArrowheads="1"/>
          </p:cNvSpPr>
          <p:nvPr/>
        </p:nvSpPr>
        <p:spPr bwMode="auto">
          <a:xfrm>
            <a:off x="3492500"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115"/>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41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15" grpId="0" animBg="1"/>
      <p:bldP spid="4411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2">
            <a:extLst>
              <a:ext uri="{FF2B5EF4-FFF2-40B4-BE49-F238E27FC236}">
                <a16:creationId xmlns:a16="http://schemas.microsoft.com/office/drawing/2014/main" id="{333CE153-C8EA-4E53-AAB2-54FB1FE8891C}"/>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6627" name="Rectangle 3">
            <a:extLst>
              <a:ext uri="{FF2B5EF4-FFF2-40B4-BE49-F238E27FC236}">
                <a16:creationId xmlns:a16="http://schemas.microsoft.com/office/drawing/2014/main" id="{C9085219-639A-4FB7-A652-1D9EC0BE1F6F}"/>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6628" name="Line 4">
            <a:extLst>
              <a:ext uri="{FF2B5EF4-FFF2-40B4-BE49-F238E27FC236}">
                <a16:creationId xmlns:a16="http://schemas.microsoft.com/office/drawing/2014/main" id="{8117D9BE-CD6F-4427-AFA1-57871628E413}"/>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6629" name="Rectangle 5">
            <a:extLst>
              <a:ext uri="{FF2B5EF4-FFF2-40B4-BE49-F238E27FC236}">
                <a16:creationId xmlns:a16="http://schemas.microsoft.com/office/drawing/2014/main" id="{52AD4F36-B183-4DD3-A5CC-83A64C2C2784}"/>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6630" name="Rectangle 6">
            <a:extLst>
              <a:ext uri="{FF2B5EF4-FFF2-40B4-BE49-F238E27FC236}">
                <a16:creationId xmlns:a16="http://schemas.microsoft.com/office/drawing/2014/main" id="{0DC3DCB8-0077-4F59-939B-48A2F9440E14}"/>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6631" name="Line 7">
            <a:extLst>
              <a:ext uri="{FF2B5EF4-FFF2-40B4-BE49-F238E27FC236}">
                <a16:creationId xmlns:a16="http://schemas.microsoft.com/office/drawing/2014/main" id="{4F5402EC-1746-46CC-A007-125FD7A9B638}"/>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32" name="Line 8">
            <a:extLst>
              <a:ext uri="{FF2B5EF4-FFF2-40B4-BE49-F238E27FC236}">
                <a16:creationId xmlns:a16="http://schemas.microsoft.com/office/drawing/2014/main" id="{82C70B1B-F43B-43A0-9BC0-DD6944C2713E}"/>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33" name="Line 9">
            <a:extLst>
              <a:ext uri="{FF2B5EF4-FFF2-40B4-BE49-F238E27FC236}">
                <a16:creationId xmlns:a16="http://schemas.microsoft.com/office/drawing/2014/main" id="{023EF25E-9B3C-4D1B-B8CD-2823A8E8A4DB}"/>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34" name="Line 10">
            <a:extLst>
              <a:ext uri="{FF2B5EF4-FFF2-40B4-BE49-F238E27FC236}">
                <a16:creationId xmlns:a16="http://schemas.microsoft.com/office/drawing/2014/main" id="{FF4E87C4-FFCD-4D57-A92E-E695870A0BD6}"/>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35" name="Line 11">
            <a:extLst>
              <a:ext uri="{FF2B5EF4-FFF2-40B4-BE49-F238E27FC236}">
                <a16:creationId xmlns:a16="http://schemas.microsoft.com/office/drawing/2014/main" id="{81292FF1-1616-41B4-9B57-0F7FA40E220E}"/>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36" name="Line 12">
            <a:extLst>
              <a:ext uri="{FF2B5EF4-FFF2-40B4-BE49-F238E27FC236}">
                <a16:creationId xmlns:a16="http://schemas.microsoft.com/office/drawing/2014/main" id="{3F746019-2060-46CC-B11A-1338FCDE6119}"/>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37" name="Rectangle 13">
            <a:extLst>
              <a:ext uri="{FF2B5EF4-FFF2-40B4-BE49-F238E27FC236}">
                <a16:creationId xmlns:a16="http://schemas.microsoft.com/office/drawing/2014/main" id="{D528C069-20D1-4D56-8542-32A423AB3AB3}"/>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6638" name="Rectangle 14">
            <a:extLst>
              <a:ext uri="{FF2B5EF4-FFF2-40B4-BE49-F238E27FC236}">
                <a16:creationId xmlns:a16="http://schemas.microsoft.com/office/drawing/2014/main" id="{CC19619D-0815-4EA0-9AEF-3BA852FFAFCD}"/>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6639" name="Rectangle 15">
            <a:extLst>
              <a:ext uri="{FF2B5EF4-FFF2-40B4-BE49-F238E27FC236}">
                <a16:creationId xmlns:a16="http://schemas.microsoft.com/office/drawing/2014/main" id="{2DF0CDCA-6FD2-4773-870E-01B75D713B66}"/>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6640" name="Rectangle 16">
            <a:extLst>
              <a:ext uri="{FF2B5EF4-FFF2-40B4-BE49-F238E27FC236}">
                <a16:creationId xmlns:a16="http://schemas.microsoft.com/office/drawing/2014/main" id="{02CD6BB4-C2E2-4C87-B70F-04080ADF008C}"/>
              </a:ext>
            </a:extLst>
          </p:cNvPr>
          <p:cNvSpPr>
            <a:spLocks noChangeArrowheads="1"/>
          </p:cNvSpPr>
          <p:nvPr/>
        </p:nvSpPr>
        <p:spPr bwMode="auto">
          <a:xfrm>
            <a:off x="1214438" y="4270375"/>
            <a:ext cx="4073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6641" name="Rectangle 17">
            <a:extLst>
              <a:ext uri="{FF2B5EF4-FFF2-40B4-BE49-F238E27FC236}">
                <a16:creationId xmlns:a16="http://schemas.microsoft.com/office/drawing/2014/main" id="{DBFD7AF0-5068-4A69-8768-A2C1136AC52D}"/>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6642" name="Rectangle 18">
            <a:extLst>
              <a:ext uri="{FF2B5EF4-FFF2-40B4-BE49-F238E27FC236}">
                <a16:creationId xmlns:a16="http://schemas.microsoft.com/office/drawing/2014/main" id="{4E6B4570-0BEF-4081-A67D-C6D7C041A5B1}"/>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6643" name="Line 19">
            <a:extLst>
              <a:ext uri="{FF2B5EF4-FFF2-40B4-BE49-F238E27FC236}">
                <a16:creationId xmlns:a16="http://schemas.microsoft.com/office/drawing/2014/main" id="{B1DB67B4-D9D4-4441-823B-0DFE2D985C33}"/>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44" name="Rectangle 20">
            <a:extLst>
              <a:ext uri="{FF2B5EF4-FFF2-40B4-BE49-F238E27FC236}">
                <a16:creationId xmlns:a16="http://schemas.microsoft.com/office/drawing/2014/main" id="{3E87AA60-88AB-4813-9707-281A7F81E7B2}"/>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6645" name="Rectangle 21">
            <a:extLst>
              <a:ext uri="{FF2B5EF4-FFF2-40B4-BE49-F238E27FC236}">
                <a16:creationId xmlns:a16="http://schemas.microsoft.com/office/drawing/2014/main" id="{EBCBB2A3-23BF-4FFD-8B8D-EC2509DE9E68}"/>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6646" name="Rectangle 22">
            <a:extLst>
              <a:ext uri="{FF2B5EF4-FFF2-40B4-BE49-F238E27FC236}">
                <a16:creationId xmlns:a16="http://schemas.microsoft.com/office/drawing/2014/main" id="{AE0B7380-2A29-4D52-8CB7-02D43E52B4D6}"/>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6647" name="Line 23">
            <a:extLst>
              <a:ext uri="{FF2B5EF4-FFF2-40B4-BE49-F238E27FC236}">
                <a16:creationId xmlns:a16="http://schemas.microsoft.com/office/drawing/2014/main" id="{BDFDD91C-5DFE-4A62-9187-01B1B27C46CF}"/>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48" name="Line 24">
            <a:extLst>
              <a:ext uri="{FF2B5EF4-FFF2-40B4-BE49-F238E27FC236}">
                <a16:creationId xmlns:a16="http://schemas.microsoft.com/office/drawing/2014/main" id="{C17FFD3A-4784-4503-B907-5A15C944A8E9}"/>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49" name="Line 25">
            <a:extLst>
              <a:ext uri="{FF2B5EF4-FFF2-40B4-BE49-F238E27FC236}">
                <a16:creationId xmlns:a16="http://schemas.microsoft.com/office/drawing/2014/main" id="{248E5036-0179-4A9E-9243-CA996A450CDA}"/>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0" name="Line 26">
            <a:extLst>
              <a:ext uri="{FF2B5EF4-FFF2-40B4-BE49-F238E27FC236}">
                <a16:creationId xmlns:a16="http://schemas.microsoft.com/office/drawing/2014/main" id="{F95CCD3C-0972-45B0-82F1-688D039810FA}"/>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1" name="Line 27">
            <a:extLst>
              <a:ext uri="{FF2B5EF4-FFF2-40B4-BE49-F238E27FC236}">
                <a16:creationId xmlns:a16="http://schemas.microsoft.com/office/drawing/2014/main" id="{5544899D-F684-4BD8-82A5-174211456A48}"/>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2" name="Line 28">
            <a:extLst>
              <a:ext uri="{FF2B5EF4-FFF2-40B4-BE49-F238E27FC236}">
                <a16:creationId xmlns:a16="http://schemas.microsoft.com/office/drawing/2014/main" id="{1EA4008E-EC19-4D06-AB38-A77CAC9A39F1}"/>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3" name="Line 29">
            <a:extLst>
              <a:ext uri="{FF2B5EF4-FFF2-40B4-BE49-F238E27FC236}">
                <a16:creationId xmlns:a16="http://schemas.microsoft.com/office/drawing/2014/main" id="{ECD40B61-27D0-48DA-9AB9-144F57B28F36}"/>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4" name="Rectangle 30">
            <a:extLst>
              <a:ext uri="{FF2B5EF4-FFF2-40B4-BE49-F238E27FC236}">
                <a16:creationId xmlns:a16="http://schemas.microsoft.com/office/drawing/2014/main" id="{FFC8717D-D83A-44AE-B3DC-5C9BB342A8E3}"/>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6655" name="Rectangle 31">
            <a:extLst>
              <a:ext uri="{FF2B5EF4-FFF2-40B4-BE49-F238E27FC236}">
                <a16:creationId xmlns:a16="http://schemas.microsoft.com/office/drawing/2014/main" id="{D107133C-B347-438C-9F49-11E74144C720}"/>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6656" name="Line 32">
            <a:extLst>
              <a:ext uri="{FF2B5EF4-FFF2-40B4-BE49-F238E27FC236}">
                <a16:creationId xmlns:a16="http://schemas.microsoft.com/office/drawing/2014/main" id="{66D6F590-07B2-475A-89D4-A9AEFE5D62F0}"/>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7" name="Line 33">
            <a:extLst>
              <a:ext uri="{FF2B5EF4-FFF2-40B4-BE49-F238E27FC236}">
                <a16:creationId xmlns:a16="http://schemas.microsoft.com/office/drawing/2014/main" id="{A5CB053F-FB79-4D4E-AC51-646BD713468C}"/>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8" name="Line 34">
            <a:extLst>
              <a:ext uri="{FF2B5EF4-FFF2-40B4-BE49-F238E27FC236}">
                <a16:creationId xmlns:a16="http://schemas.microsoft.com/office/drawing/2014/main" id="{4FDEE974-9B44-4D72-9011-C18C61B28610}"/>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9" name="Line 35">
            <a:extLst>
              <a:ext uri="{FF2B5EF4-FFF2-40B4-BE49-F238E27FC236}">
                <a16:creationId xmlns:a16="http://schemas.microsoft.com/office/drawing/2014/main" id="{2A2AFFEA-8E3A-4484-ADF1-E8B94C1A91AB}"/>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0" name="Line 36">
            <a:extLst>
              <a:ext uri="{FF2B5EF4-FFF2-40B4-BE49-F238E27FC236}">
                <a16:creationId xmlns:a16="http://schemas.microsoft.com/office/drawing/2014/main" id="{3B1515D6-6A5F-445F-BACF-E5B9250851A7}"/>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1" name="Line 37">
            <a:extLst>
              <a:ext uri="{FF2B5EF4-FFF2-40B4-BE49-F238E27FC236}">
                <a16:creationId xmlns:a16="http://schemas.microsoft.com/office/drawing/2014/main" id="{DECF6D69-314E-4EBE-8B62-326CC12D981F}"/>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2" name="Line 38">
            <a:extLst>
              <a:ext uri="{FF2B5EF4-FFF2-40B4-BE49-F238E27FC236}">
                <a16:creationId xmlns:a16="http://schemas.microsoft.com/office/drawing/2014/main" id="{1F9ECC23-39A7-47E6-A3AD-D98B4F466D44}"/>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3" name="Line 39">
            <a:extLst>
              <a:ext uri="{FF2B5EF4-FFF2-40B4-BE49-F238E27FC236}">
                <a16:creationId xmlns:a16="http://schemas.microsoft.com/office/drawing/2014/main" id="{144CF4FC-7E0B-436A-9DA0-7AFDEA754A57}"/>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4" name="Line 40">
            <a:extLst>
              <a:ext uri="{FF2B5EF4-FFF2-40B4-BE49-F238E27FC236}">
                <a16:creationId xmlns:a16="http://schemas.microsoft.com/office/drawing/2014/main" id="{6C4EFAC5-9C2E-4B5D-A15B-5A918673560B}"/>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5" name="Line 41">
            <a:extLst>
              <a:ext uri="{FF2B5EF4-FFF2-40B4-BE49-F238E27FC236}">
                <a16:creationId xmlns:a16="http://schemas.microsoft.com/office/drawing/2014/main" id="{C6B80B13-7035-4E0B-A9DE-AC55FD4E3B03}"/>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6" name="Line 42">
            <a:extLst>
              <a:ext uri="{FF2B5EF4-FFF2-40B4-BE49-F238E27FC236}">
                <a16:creationId xmlns:a16="http://schemas.microsoft.com/office/drawing/2014/main" id="{BD328306-E2DE-4823-80D3-5F8D3A1B4462}"/>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7" name="Line 43">
            <a:extLst>
              <a:ext uri="{FF2B5EF4-FFF2-40B4-BE49-F238E27FC236}">
                <a16:creationId xmlns:a16="http://schemas.microsoft.com/office/drawing/2014/main" id="{1DF3F631-3E52-4E3E-A73D-B0039676CBF2}"/>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8" name="Line 44">
            <a:extLst>
              <a:ext uri="{FF2B5EF4-FFF2-40B4-BE49-F238E27FC236}">
                <a16:creationId xmlns:a16="http://schemas.microsoft.com/office/drawing/2014/main" id="{C93A4C24-FC27-4B8E-A6CD-54D5BC6E6119}"/>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9" name="Line 45">
            <a:extLst>
              <a:ext uri="{FF2B5EF4-FFF2-40B4-BE49-F238E27FC236}">
                <a16:creationId xmlns:a16="http://schemas.microsoft.com/office/drawing/2014/main" id="{3179CA02-0355-4204-85A6-3479282C3225}"/>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0" name="Line 46">
            <a:extLst>
              <a:ext uri="{FF2B5EF4-FFF2-40B4-BE49-F238E27FC236}">
                <a16:creationId xmlns:a16="http://schemas.microsoft.com/office/drawing/2014/main" id="{B95A1CD1-BF7B-4CBE-A925-4A1FE3AD6D41}"/>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1" name="Line 47">
            <a:extLst>
              <a:ext uri="{FF2B5EF4-FFF2-40B4-BE49-F238E27FC236}">
                <a16:creationId xmlns:a16="http://schemas.microsoft.com/office/drawing/2014/main" id="{7FC2FB99-00F7-4BB0-85C4-0685EDA65B65}"/>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2" name="Line 48">
            <a:extLst>
              <a:ext uri="{FF2B5EF4-FFF2-40B4-BE49-F238E27FC236}">
                <a16:creationId xmlns:a16="http://schemas.microsoft.com/office/drawing/2014/main" id="{3386C6E7-6789-4DB5-9A50-12087762501E}"/>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3" name="Line 49">
            <a:extLst>
              <a:ext uri="{FF2B5EF4-FFF2-40B4-BE49-F238E27FC236}">
                <a16:creationId xmlns:a16="http://schemas.microsoft.com/office/drawing/2014/main" id="{1FC616DC-47FC-4107-AE2E-58DD63C42ECE}"/>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4" name="Line 50">
            <a:extLst>
              <a:ext uri="{FF2B5EF4-FFF2-40B4-BE49-F238E27FC236}">
                <a16:creationId xmlns:a16="http://schemas.microsoft.com/office/drawing/2014/main" id="{357FB9BB-2AAD-4059-9B6D-DE37E84E3D87}"/>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5" name="Line 51">
            <a:extLst>
              <a:ext uri="{FF2B5EF4-FFF2-40B4-BE49-F238E27FC236}">
                <a16:creationId xmlns:a16="http://schemas.microsoft.com/office/drawing/2014/main" id="{D7557910-EB19-4D44-B220-D9F4A557C721}"/>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6" name="Line 52">
            <a:extLst>
              <a:ext uri="{FF2B5EF4-FFF2-40B4-BE49-F238E27FC236}">
                <a16:creationId xmlns:a16="http://schemas.microsoft.com/office/drawing/2014/main" id="{A593777C-084B-420D-9BEB-DB8B179E8D3C}"/>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7" name="Line 53">
            <a:extLst>
              <a:ext uri="{FF2B5EF4-FFF2-40B4-BE49-F238E27FC236}">
                <a16:creationId xmlns:a16="http://schemas.microsoft.com/office/drawing/2014/main" id="{35B447CB-2B2C-4628-BA44-270F18E42D88}"/>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8" name="Line 54">
            <a:extLst>
              <a:ext uri="{FF2B5EF4-FFF2-40B4-BE49-F238E27FC236}">
                <a16:creationId xmlns:a16="http://schemas.microsoft.com/office/drawing/2014/main" id="{AE36E19A-7CA3-4BE5-95CB-4E0CE5DF099A}"/>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9" name="Line 55">
            <a:extLst>
              <a:ext uri="{FF2B5EF4-FFF2-40B4-BE49-F238E27FC236}">
                <a16:creationId xmlns:a16="http://schemas.microsoft.com/office/drawing/2014/main" id="{A39F53CE-A810-4781-9C33-C0E26A3340CB}"/>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0" name="Line 56">
            <a:extLst>
              <a:ext uri="{FF2B5EF4-FFF2-40B4-BE49-F238E27FC236}">
                <a16:creationId xmlns:a16="http://schemas.microsoft.com/office/drawing/2014/main" id="{91B2F741-FC8B-437A-9E45-E9808814072D}"/>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1" name="Line 57">
            <a:extLst>
              <a:ext uri="{FF2B5EF4-FFF2-40B4-BE49-F238E27FC236}">
                <a16:creationId xmlns:a16="http://schemas.microsoft.com/office/drawing/2014/main" id="{95D7CF2C-CDCF-4721-B4B7-6D5CAF99AF1E}"/>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2" name="Line 58">
            <a:extLst>
              <a:ext uri="{FF2B5EF4-FFF2-40B4-BE49-F238E27FC236}">
                <a16:creationId xmlns:a16="http://schemas.microsoft.com/office/drawing/2014/main" id="{E632A507-99CD-4694-8E03-47EEF17AFB4A}"/>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3" name="Line 59">
            <a:extLst>
              <a:ext uri="{FF2B5EF4-FFF2-40B4-BE49-F238E27FC236}">
                <a16:creationId xmlns:a16="http://schemas.microsoft.com/office/drawing/2014/main" id="{830A5BC6-BB5C-40C3-9B27-A7339F4F644F}"/>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4" name="Line 60">
            <a:extLst>
              <a:ext uri="{FF2B5EF4-FFF2-40B4-BE49-F238E27FC236}">
                <a16:creationId xmlns:a16="http://schemas.microsoft.com/office/drawing/2014/main" id="{5579F83E-8E7C-4B02-848F-C787B7A813CA}"/>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5" name="Line 61">
            <a:extLst>
              <a:ext uri="{FF2B5EF4-FFF2-40B4-BE49-F238E27FC236}">
                <a16:creationId xmlns:a16="http://schemas.microsoft.com/office/drawing/2014/main" id="{F74B1E36-688F-46F9-9610-53622B3E3186}"/>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6" name="Line 62">
            <a:extLst>
              <a:ext uri="{FF2B5EF4-FFF2-40B4-BE49-F238E27FC236}">
                <a16:creationId xmlns:a16="http://schemas.microsoft.com/office/drawing/2014/main" id="{04E60818-F68C-4EA5-8C30-ABDA74EAEBFA}"/>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7" name="Line 63">
            <a:extLst>
              <a:ext uri="{FF2B5EF4-FFF2-40B4-BE49-F238E27FC236}">
                <a16:creationId xmlns:a16="http://schemas.microsoft.com/office/drawing/2014/main" id="{AE80B3B4-522C-4FAD-9A69-4614575AC8CC}"/>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8" name="Line 64">
            <a:extLst>
              <a:ext uri="{FF2B5EF4-FFF2-40B4-BE49-F238E27FC236}">
                <a16:creationId xmlns:a16="http://schemas.microsoft.com/office/drawing/2014/main" id="{B1ABE803-7183-4E52-8EAF-813552362E53}"/>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9" name="Line 65">
            <a:extLst>
              <a:ext uri="{FF2B5EF4-FFF2-40B4-BE49-F238E27FC236}">
                <a16:creationId xmlns:a16="http://schemas.microsoft.com/office/drawing/2014/main" id="{F861B6FD-8CE5-4B0D-AE93-A4F96664B7C4}"/>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90" name="Rectangle 70">
            <a:extLst>
              <a:ext uri="{FF2B5EF4-FFF2-40B4-BE49-F238E27FC236}">
                <a16:creationId xmlns:a16="http://schemas.microsoft.com/office/drawing/2014/main" id="{73A3D980-8509-4142-AF06-226EAFF9088F}"/>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6691" name="Rectangle 71">
            <a:extLst>
              <a:ext uri="{FF2B5EF4-FFF2-40B4-BE49-F238E27FC236}">
                <a16:creationId xmlns:a16="http://schemas.microsoft.com/office/drawing/2014/main" id="{C6ABE287-A638-4F35-B733-A5352B4AC60E}"/>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6692" name="Rectangle 72">
            <a:extLst>
              <a:ext uri="{FF2B5EF4-FFF2-40B4-BE49-F238E27FC236}">
                <a16:creationId xmlns:a16="http://schemas.microsoft.com/office/drawing/2014/main" id="{9259A188-E46E-4E56-ADA3-7F820392C58D}"/>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6693" name="Rectangle 73">
            <a:extLst>
              <a:ext uri="{FF2B5EF4-FFF2-40B4-BE49-F238E27FC236}">
                <a16:creationId xmlns:a16="http://schemas.microsoft.com/office/drawing/2014/main" id="{B112F371-49F5-4A1D-8E93-FBFACB4AFBDF}"/>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6694" name="Rectangle 74">
            <a:extLst>
              <a:ext uri="{FF2B5EF4-FFF2-40B4-BE49-F238E27FC236}">
                <a16:creationId xmlns:a16="http://schemas.microsoft.com/office/drawing/2014/main" id="{1B61B5A8-9C31-4772-A5E0-C4790127F28A}"/>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6695" name="Rectangle 75">
            <a:extLst>
              <a:ext uri="{FF2B5EF4-FFF2-40B4-BE49-F238E27FC236}">
                <a16:creationId xmlns:a16="http://schemas.microsoft.com/office/drawing/2014/main" id="{5819049F-984D-4BFD-BB0B-FEA24E60CEAF}"/>
              </a:ext>
            </a:extLst>
          </p:cNvPr>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26696" name="Line 76">
            <a:extLst>
              <a:ext uri="{FF2B5EF4-FFF2-40B4-BE49-F238E27FC236}">
                <a16:creationId xmlns:a16="http://schemas.microsoft.com/office/drawing/2014/main" id="{5F8F907D-A17D-483C-A659-C03FC972227F}"/>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7" name="Rectangle 77">
            <a:extLst>
              <a:ext uri="{FF2B5EF4-FFF2-40B4-BE49-F238E27FC236}">
                <a16:creationId xmlns:a16="http://schemas.microsoft.com/office/drawing/2014/main" id="{DECE335A-2FC7-4675-AF49-870AF4BF8C13}"/>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6698" name="Line 78">
            <a:extLst>
              <a:ext uri="{FF2B5EF4-FFF2-40B4-BE49-F238E27FC236}">
                <a16:creationId xmlns:a16="http://schemas.microsoft.com/office/drawing/2014/main" id="{EEA0B128-396E-483B-BA16-EBA4877C6227}"/>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99" name="Line 79">
            <a:extLst>
              <a:ext uri="{FF2B5EF4-FFF2-40B4-BE49-F238E27FC236}">
                <a16:creationId xmlns:a16="http://schemas.microsoft.com/office/drawing/2014/main" id="{C9DACC78-D69E-4932-93C5-0D172D77EE7D}"/>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0" name="Line 80">
            <a:extLst>
              <a:ext uri="{FF2B5EF4-FFF2-40B4-BE49-F238E27FC236}">
                <a16:creationId xmlns:a16="http://schemas.microsoft.com/office/drawing/2014/main" id="{41C30145-28BF-4F6A-9F00-2F9C00EE18B9}"/>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01" name="Line 81">
            <a:extLst>
              <a:ext uri="{FF2B5EF4-FFF2-40B4-BE49-F238E27FC236}">
                <a16:creationId xmlns:a16="http://schemas.microsoft.com/office/drawing/2014/main" id="{C3818473-B643-41B8-99EF-7C38A6E79A8F}"/>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2" name="Text Box 82">
            <a:extLst>
              <a:ext uri="{FF2B5EF4-FFF2-40B4-BE49-F238E27FC236}">
                <a16:creationId xmlns:a16="http://schemas.microsoft.com/office/drawing/2014/main" id="{BC894C5B-F877-4EF1-9BFC-994ECBA24E95}"/>
              </a:ext>
            </a:extLst>
          </p:cNvPr>
          <p:cNvSpPr txBox="1">
            <a:spLocks noChangeArrowheads="1"/>
          </p:cNvSpPr>
          <p:nvPr/>
        </p:nvSpPr>
        <p:spPr bwMode="auto">
          <a:xfrm>
            <a:off x="250825" y="4857750"/>
            <a:ext cx="8893175" cy="1373188"/>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复位 </a:t>
            </a:r>
            <a:r>
              <a:rPr lang="en-US" altLang="zh-CN" sz="2800" dirty="0">
                <a:solidFill>
                  <a:srgbClr val="333399"/>
                </a:solidFill>
                <a:ea typeface="黑体" pitchFamily="2" charset="-122"/>
              </a:rPr>
              <a:t>RST (</a:t>
            </a:r>
            <a:r>
              <a:rPr lang="en-US" altLang="zh-CN" sz="2800" dirty="0" err="1">
                <a:solidFill>
                  <a:srgbClr val="333399"/>
                </a:solidFill>
                <a:ea typeface="黑体" pitchFamily="2" charset="-122"/>
              </a:rPr>
              <a:t>ReSeT</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1 </a:t>
            </a:r>
            <a:r>
              <a:rPr lang="zh-CN" altLang="en-US" sz="2800" dirty="0">
                <a:solidFill>
                  <a:srgbClr val="333399"/>
                </a:solidFill>
                <a:ea typeface="黑体" pitchFamily="2" charset="-122"/>
              </a:rPr>
              <a:t>时，表明 </a:t>
            </a:r>
            <a:r>
              <a:rPr lang="en-US" altLang="zh-CN" sz="2800" dirty="0">
                <a:solidFill>
                  <a:srgbClr val="333399"/>
                </a:solidFill>
                <a:ea typeface="黑体" pitchFamily="2" charset="-122"/>
              </a:rPr>
              <a:t>TCP </a:t>
            </a:r>
            <a:r>
              <a:rPr lang="zh-CN" altLang="en-US" sz="2800" dirty="0">
                <a:solidFill>
                  <a:srgbClr val="333399"/>
                </a:solidFill>
                <a:ea typeface="黑体" pitchFamily="2" charset="-122"/>
              </a:rPr>
              <a:t>连接中出现严重差错（如由于主机崩溃或其他原因），必须释放连接，然后再重新建立运输连接 </a:t>
            </a:r>
          </a:p>
        </p:txBody>
      </p:sp>
      <p:sp>
        <p:nvSpPr>
          <p:cNvPr id="46163" name="Rectangle 83">
            <a:extLst>
              <a:ext uri="{FF2B5EF4-FFF2-40B4-BE49-F238E27FC236}">
                <a16:creationId xmlns:a16="http://schemas.microsoft.com/office/drawing/2014/main" id="{3A868D7C-7EE3-46F2-9511-477B8827702D}"/>
              </a:ext>
            </a:extLst>
          </p:cNvPr>
          <p:cNvSpPr>
            <a:spLocks noChangeArrowheads="1"/>
          </p:cNvSpPr>
          <p:nvPr/>
        </p:nvSpPr>
        <p:spPr bwMode="auto">
          <a:xfrm>
            <a:off x="3749675"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6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61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63" grpId="0" animBg="1"/>
      <p:bldP spid="4616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2">
            <a:extLst>
              <a:ext uri="{FF2B5EF4-FFF2-40B4-BE49-F238E27FC236}">
                <a16:creationId xmlns:a16="http://schemas.microsoft.com/office/drawing/2014/main" id="{F2FE8BB7-B16F-442B-831B-C87DB974C6A1}"/>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7651" name="Rectangle 3">
            <a:extLst>
              <a:ext uri="{FF2B5EF4-FFF2-40B4-BE49-F238E27FC236}">
                <a16:creationId xmlns:a16="http://schemas.microsoft.com/office/drawing/2014/main" id="{E187C7F1-F4AF-4BDC-A7F7-3D9A3AF457CE}"/>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7652" name="Line 4">
            <a:extLst>
              <a:ext uri="{FF2B5EF4-FFF2-40B4-BE49-F238E27FC236}">
                <a16:creationId xmlns:a16="http://schemas.microsoft.com/office/drawing/2014/main" id="{FBF0CB94-1FF5-4CE7-888B-29A73E6A9520}"/>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7653" name="Rectangle 5">
            <a:extLst>
              <a:ext uri="{FF2B5EF4-FFF2-40B4-BE49-F238E27FC236}">
                <a16:creationId xmlns:a16="http://schemas.microsoft.com/office/drawing/2014/main" id="{B5897A06-385E-45F2-8CE8-31E29BA20E12}"/>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7654" name="Rectangle 6">
            <a:extLst>
              <a:ext uri="{FF2B5EF4-FFF2-40B4-BE49-F238E27FC236}">
                <a16:creationId xmlns:a16="http://schemas.microsoft.com/office/drawing/2014/main" id="{06CC155C-250A-4943-ACDC-E81821341C25}"/>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7655" name="Line 7">
            <a:extLst>
              <a:ext uri="{FF2B5EF4-FFF2-40B4-BE49-F238E27FC236}">
                <a16:creationId xmlns:a16="http://schemas.microsoft.com/office/drawing/2014/main" id="{1F2CAAD1-BAEC-4F03-A5D0-201BDF2C93A4}"/>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6" name="Line 8">
            <a:extLst>
              <a:ext uri="{FF2B5EF4-FFF2-40B4-BE49-F238E27FC236}">
                <a16:creationId xmlns:a16="http://schemas.microsoft.com/office/drawing/2014/main" id="{29D42BD1-B71E-4C21-A48D-27D600C6DA3B}"/>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7" name="Line 9">
            <a:extLst>
              <a:ext uri="{FF2B5EF4-FFF2-40B4-BE49-F238E27FC236}">
                <a16:creationId xmlns:a16="http://schemas.microsoft.com/office/drawing/2014/main" id="{BD7CD32D-4E84-42ED-8CF1-0F5513F69AB9}"/>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8" name="Line 10">
            <a:extLst>
              <a:ext uri="{FF2B5EF4-FFF2-40B4-BE49-F238E27FC236}">
                <a16:creationId xmlns:a16="http://schemas.microsoft.com/office/drawing/2014/main" id="{5FB4ECD9-9D54-4655-8ACE-76020B582221}"/>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9" name="Line 11">
            <a:extLst>
              <a:ext uri="{FF2B5EF4-FFF2-40B4-BE49-F238E27FC236}">
                <a16:creationId xmlns:a16="http://schemas.microsoft.com/office/drawing/2014/main" id="{489B7503-4747-4F6A-89DD-8B0E59D157D9}"/>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0" name="Line 12">
            <a:extLst>
              <a:ext uri="{FF2B5EF4-FFF2-40B4-BE49-F238E27FC236}">
                <a16:creationId xmlns:a16="http://schemas.microsoft.com/office/drawing/2014/main" id="{98670AE7-380B-4C42-953C-4BF8DBE614C8}"/>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1" name="Rectangle 13">
            <a:extLst>
              <a:ext uri="{FF2B5EF4-FFF2-40B4-BE49-F238E27FC236}">
                <a16:creationId xmlns:a16="http://schemas.microsoft.com/office/drawing/2014/main" id="{C75323C8-EFBF-4525-8F66-2A5F53D5542C}"/>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7662" name="Rectangle 14">
            <a:extLst>
              <a:ext uri="{FF2B5EF4-FFF2-40B4-BE49-F238E27FC236}">
                <a16:creationId xmlns:a16="http://schemas.microsoft.com/office/drawing/2014/main" id="{A0564BD5-E92B-4087-8D80-A85872995115}"/>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7663" name="Rectangle 15">
            <a:extLst>
              <a:ext uri="{FF2B5EF4-FFF2-40B4-BE49-F238E27FC236}">
                <a16:creationId xmlns:a16="http://schemas.microsoft.com/office/drawing/2014/main" id="{D5A95663-FEE1-492C-9FAE-85DC6D6A03B0}"/>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7664" name="Rectangle 16">
            <a:extLst>
              <a:ext uri="{FF2B5EF4-FFF2-40B4-BE49-F238E27FC236}">
                <a16:creationId xmlns:a16="http://schemas.microsoft.com/office/drawing/2014/main" id="{342F4971-E023-4321-9071-127D9677B645}"/>
              </a:ext>
            </a:extLst>
          </p:cNvPr>
          <p:cNvSpPr>
            <a:spLocks noChangeArrowheads="1"/>
          </p:cNvSpPr>
          <p:nvPr/>
        </p:nvSpPr>
        <p:spPr bwMode="auto">
          <a:xfrm>
            <a:off x="1571625" y="4270375"/>
            <a:ext cx="37163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7665" name="Rectangle 17">
            <a:extLst>
              <a:ext uri="{FF2B5EF4-FFF2-40B4-BE49-F238E27FC236}">
                <a16:creationId xmlns:a16="http://schemas.microsoft.com/office/drawing/2014/main" id="{FA760514-9AA3-4F9F-8881-59E259EDD3D4}"/>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7666" name="Rectangle 18">
            <a:extLst>
              <a:ext uri="{FF2B5EF4-FFF2-40B4-BE49-F238E27FC236}">
                <a16:creationId xmlns:a16="http://schemas.microsoft.com/office/drawing/2014/main" id="{00A630A6-EC2F-4A5D-8A32-CCB3FA266E99}"/>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7667" name="Line 19">
            <a:extLst>
              <a:ext uri="{FF2B5EF4-FFF2-40B4-BE49-F238E27FC236}">
                <a16:creationId xmlns:a16="http://schemas.microsoft.com/office/drawing/2014/main" id="{7F546B53-6669-4F57-848C-0E01A01D3B6E}"/>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8" name="Rectangle 20">
            <a:extLst>
              <a:ext uri="{FF2B5EF4-FFF2-40B4-BE49-F238E27FC236}">
                <a16:creationId xmlns:a16="http://schemas.microsoft.com/office/drawing/2014/main" id="{85D1309C-7902-4583-8AA3-2B9AAA02AFDE}"/>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7669" name="Rectangle 21">
            <a:extLst>
              <a:ext uri="{FF2B5EF4-FFF2-40B4-BE49-F238E27FC236}">
                <a16:creationId xmlns:a16="http://schemas.microsoft.com/office/drawing/2014/main" id="{129D934C-7947-48C1-A92E-FBEE6343AEED}"/>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7670" name="Rectangle 22">
            <a:extLst>
              <a:ext uri="{FF2B5EF4-FFF2-40B4-BE49-F238E27FC236}">
                <a16:creationId xmlns:a16="http://schemas.microsoft.com/office/drawing/2014/main" id="{358BB6E8-53FC-4141-B4EC-DB7FDEAB594F}"/>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7671" name="Line 23">
            <a:extLst>
              <a:ext uri="{FF2B5EF4-FFF2-40B4-BE49-F238E27FC236}">
                <a16:creationId xmlns:a16="http://schemas.microsoft.com/office/drawing/2014/main" id="{C94F1454-DB08-4822-A6B6-2AF3B47B3083}"/>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2" name="Line 24">
            <a:extLst>
              <a:ext uri="{FF2B5EF4-FFF2-40B4-BE49-F238E27FC236}">
                <a16:creationId xmlns:a16="http://schemas.microsoft.com/office/drawing/2014/main" id="{2E0A11A0-46C5-4672-9472-D6D5F9672F0D}"/>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3" name="Line 25">
            <a:extLst>
              <a:ext uri="{FF2B5EF4-FFF2-40B4-BE49-F238E27FC236}">
                <a16:creationId xmlns:a16="http://schemas.microsoft.com/office/drawing/2014/main" id="{27DF8C64-A79C-4683-B5DB-4EEE0E665ED3}"/>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4" name="Line 26">
            <a:extLst>
              <a:ext uri="{FF2B5EF4-FFF2-40B4-BE49-F238E27FC236}">
                <a16:creationId xmlns:a16="http://schemas.microsoft.com/office/drawing/2014/main" id="{330BA209-23D1-4479-9625-1A1C0645A350}"/>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5" name="Line 27">
            <a:extLst>
              <a:ext uri="{FF2B5EF4-FFF2-40B4-BE49-F238E27FC236}">
                <a16:creationId xmlns:a16="http://schemas.microsoft.com/office/drawing/2014/main" id="{155E43A3-EF62-497F-8A4E-68EA8F4996DE}"/>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6" name="Line 28">
            <a:extLst>
              <a:ext uri="{FF2B5EF4-FFF2-40B4-BE49-F238E27FC236}">
                <a16:creationId xmlns:a16="http://schemas.microsoft.com/office/drawing/2014/main" id="{20732496-E18B-4DA6-8A52-66B77A837E19}"/>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7" name="Line 29">
            <a:extLst>
              <a:ext uri="{FF2B5EF4-FFF2-40B4-BE49-F238E27FC236}">
                <a16:creationId xmlns:a16="http://schemas.microsoft.com/office/drawing/2014/main" id="{ED5D6E86-1364-4496-BA3E-161516B1F8E9}"/>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8" name="Rectangle 30">
            <a:extLst>
              <a:ext uri="{FF2B5EF4-FFF2-40B4-BE49-F238E27FC236}">
                <a16:creationId xmlns:a16="http://schemas.microsoft.com/office/drawing/2014/main" id="{08821AB0-1D75-401D-A6AB-4BD2736CA3D9}"/>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7679" name="Rectangle 31">
            <a:extLst>
              <a:ext uri="{FF2B5EF4-FFF2-40B4-BE49-F238E27FC236}">
                <a16:creationId xmlns:a16="http://schemas.microsoft.com/office/drawing/2014/main" id="{927C21F1-3182-4A0B-AB66-60FC77AE38A6}"/>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7680" name="Line 32">
            <a:extLst>
              <a:ext uri="{FF2B5EF4-FFF2-40B4-BE49-F238E27FC236}">
                <a16:creationId xmlns:a16="http://schemas.microsoft.com/office/drawing/2014/main" id="{001AE781-B637-4917-A83C-15D83E82FFAD}"/>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1" name="Line 33">
            <a:extLst>
              <a:ext uri="{FF2B5EF4-FFF2-40B4-BE49-F238E27FC236}">
                <a16:creationId xmlns:a16="http://schemas.microsoft.com/office/drawing/2014/main" id="{891DCB70-5E3E-46FF-A429-9BC99CA6AB5B}"/>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2" name="Line 34">
            <a:extLst>
              <a:ext uri="{FF2B5EF4-FFF2-40B4-BE49-F238E27FC236}">
                <a16:creationId xmlns:a16="http://schemas.microsoft.com/office/drawing/2014/main" id="{B4A87224-46C1-4A1F-9BEB-9F6E6DA3BF8E}"/>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3" name="Line 35">
            <a:extLst>
              <a:ext uri="{FF2B5EF4-FFF2-40B4-BE49-F238E27FC236}">
                <a16:creationId xmlns:a16="http://schemas.microsoft.com/office/drawing/2014/main" id="{B464CA19-01D2-4931-BC26-E0233FEAE470}"/>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4" name="Line 36">
            <a:extLst>
              <a:ext uri="{FF2B5EF4-FFF2-40B4-BE49-F238E27FC236}">
                <a16:creationId xmlns:a16="http://schemas.microsoft.com/office/drawing/2014/main" id="{9713EE19-F80E-4BB3-976D-950DCEFE9BDB}"/>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5" name="Line 37">
            <a:extLst>
              <a:ext uri="{FF2B5EF4-FFF2-40B4-BE49-F238E27FC236}">
                <a16:creationId xmlns:a16="http://schemas.microsoft.com/office/drawing/2014/main" id="{770D01C2-9CCD-4542-82B5-6D8F34AE170E}"/>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6" name="Line 38">
            <a:extLst>
              <a:ext uri="{FF2B5EF4-FFF2-40B4-BE49-F238E27FC236}">
                <a16:creationId xmlns:a16="http://schemas.microsoft.com/office/drawing/2014/main" id="{3C71F196-83F2-49F0-8540-22D4F057D78B}"/>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7" name="Line 39">
            <a:extLst>
              <a:ext uri="{FF2B5EF4-FFF2-40B4-BE49-F238E27FC236}">
                <a16:creationId xmlns:a16="http://schemas.microsoft.com/office/drawing/2014/main" id="{B2F382B8-7B16-4C42-9CD0-AC194DEC127A}"/>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8" name="Line 40">
            <a:extLst>
              <a:ext uri="{FF2B5EF4-FFF2-40B4-BE49-F238E27FC236}">
                <a16:creationId xmlns:a16="http://schemas.microsoft.com/office/drawing/2014/main" id="{D42C82FD-CCAE-4B95-8FAC-08DC5DC2EEBF}"/>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9" name="Line 41">
            <a:extLst>
              <a:ext uri="{FF2B5EF4-FFF2-40B4-BE49-F238E27FC236}">
                <a16:creationId xmlns:a16="http://schemas.microsoft.com/office/drawing/2014/main" id="{8A840510-2708-4440-AB77-ECB38E0F8B7F}"/>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0" name="Line 42">
            <a:extLst>
              <a:ext uri="{FF2B5EF4-FFF2-40B4-BE49-F238E27FC236}">
                <a16:creationId xmlns:a16="http://schemas.microsoft.com/office/drawing/2014/main" id="{69A47896-4841-4B2C-8043-0300F0CC643A}"/>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1" name="Line 43">
            <a:extLst>
              <a:ext uri="{FF2B5EF4-FFF2-40B4-BE49-F238E27FC236}">
                <a16:creationId xmlns:a16="http://schemas.microsoft.com/office/drawing/2014/main" id="{C6BDC49B-8685-4956-8BB4-A72EE5244B8C}"/>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2" name="Line 44">
            <a:extLst>
              <a:ext uri="{FF2B5EF4-FFF2-40B4-BE49-F238E27FC236}">
                <a16:creationId xmlns:a16="http://schemas.microsoft.com/office/drawing/2014/main" id="{2D5DC709-8691-44AD-8FE5-286807A6DFBB}"/>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3" name="Line 45">
            <a:extLst>
              <a:ext uri="{FF2B5EF4-FFF2-40B4-BE49-F238E27FC236}">
                <a16:creationId xmlns:a16="http://schemas.microsoft.com/office/drawing/2014/main" id="{429249DB-7BAD-4E17-A49C-D5FC8DE64F88}"/>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4" name="Line 46">
            <a:extLst>
              <a:ext uri="{FF2B5EF4-FFF2-40B4-BE49-F238E27FC236}">
                <a16:creationId xmlns:a16="http://schemas.microsoft.com/office/drawing/2014/main" id="{6FC4667D-A37F-42C5-8B4C-516604438CBB}"/>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5" name="Line 47">
            <a:extLst>
              <a:ext uri="{FF2B5EF4-FFF2-40B4-BE49-F238E27FC236}">
                <a16:creationId xmlns:a16="http://schemas.microsoft.com/office/drawing/2014/main" id="{F52FAAE1-D121-4627-B80B-E7C23661A4A6}"/>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6" name="Line 48">
            <a:extLst>
              <a:ext uri="{FF2B5EF4-FFF2-40B4-BE49-F238E27FC236}">
                <a16:creationId xmlns:a16="http://schemas.microsoft.com/office/drawing/2014/main" id="{26DC9EF3-1372-40C6-B321-D1245F0A8405}"/>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7" name="Line 49">
            <a:extLst>
              <a:ext uri="{FF2B5EF4-FFF2-40B4-BE49-F238E27FC236}">
                <a16:creationId xmlns:a16="http://schemas.microsoft.com/office/drawing/2014/main" id="{53E0148E-510F-4AD3-B8F5-31D360D15766}"/>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8" name="Line 50">
            <a:extLst>
              <a:ext uri="{FF2B5EF4-FFF2-40B4-BE49-F238E27FC236}">
                <a16:creationId xmlns:a16="http://schemas.microsoft.com/office/drawing/2014/main" id="{1AE51B41-7C9B-405B-B792-91FC0342A165}"/>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99" name="Line 51">
            <a:extLst>
              <a:ext uri="{FF2B5EF4-FFF2-40B4-BE49-F238E27FC236}">
                <a16:creationId xmlns:a16="http://schemas.microsoft.com/office/drawing/2014/main" id="{538643F6-9F5D-41D1-827E-65996DAEA186}"/>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0" name="Line 52">
            <a:extLst>
              <a:ext uri="{FF2B5EF4-FFF2-40B4-BE49-F238E27FC236}">
                <a16:creationId xmlns:a16="http://schemas.microsoft.com/office/drawing/2014/main" id="{3AAEAE76-6609-4AD1-8493-DED013AE4712}"/>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1" name="Line 53">
            <a:extLst>
              <a:ext uri="{FF2B5EF4-FFF2-40B4-BE49-F238E27FC236}">
                <a16:creationId xmlns:a16="http://schemas.microsoft.com/office/drawing/2014/main" id="{062AD438-807A-4FEE-BEF4-3ADDC71DE446}"/>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2" name="Line 54">
            <a:extLst>
              <a:ext uri="{FF2B5EF4-FFF2-40B4-BE49-F238E27FC236}">
                <a16:creationId xmlns:a16="http://schemas.microsoft.com/office/drawing/2014/main" id="{72A3393F-7EF0-48E3-8FBE-D7CC0C731DE8}"/>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3" name="Line 55">
            <a:extLst>
              <a:ext uri="{FF2B5EF4-FFF2-40B4-BE49-F238E27FC236}">
                <a16:creationId xmlns:a16="http://schemas.microsoft.com/office/drawing/2014/main" id="{CE6B72E1-94F0-4758-B607-0E79E10CCA8D}"/>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4" name="Line 56">
            <a:extLst>
              <a:ext uri="{FF2B5EF4-FFF2-40B4-BE49-F238E27FC236}">
                <a16:creationId xmlns:a16="http://schemas.microsoft.com/office/drawing/2014/main" id="{5839F515-FACA-4857-87D2-D406AC3A3377}"/>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5" name="Line 57">
            <a:extLst>
              <a:ext uri="{FF2B5EF4-FFF2-40B4-BE49-F238E27FC236}">
                <a16:creationId xmlns:a16="http://schemas.microsoft.com/office/drawing/2014/main" id="{789576E8-FC68-4F3F-A7DA-B60A2D77D961}"/>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6" name="Line 58">
            <a:extLst>
              <a:ext uri="{FF2B5EF4-FFF2-40B4-BE49-F238E27FC236}">
                <a16:creationId xmlns:a16="http://schemas.microsoft.com/office/drawing/2014/main" id="{1CF488FA-21BF-4345-BEEB-ED60BC4998F6}"/>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7" name="Line 59">
            <a:extLst>
              <a:ext uri="{FF2B5EF4-FFF2-40B4-BE49-F238E27FC236}">
                <a16:creationId xmlns:a16="http://schemas.microsoft.com/office/drawing/2014/main" id="{AF839E3A-F209-4DE9-BE11-85EE6F828231}"/>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8" name="Line 60">
            <a:extLst>
              <a:ext uri="{FF2B5EF4-FFF2-40B4-BE49-F238E27FC236}">
                <a16:creationId xmlns:a16="http://schemas.microsoft.com/office/drawing/2014/main" id="{97A61754-F579-4481-91B1-6FA39E90D35E}"/>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09" name="Line 61">
            <a:extLst>
              <a:ext uri="{FF2B5EF4-FFF2-40B4-BE49-F238E27FC236}">
                <a16:creationId xmlns:a16="http://schemas.microsoft.com/office/drawing/2014/main" id="{F92300FD-9D4D-40EF-B754-063169468854}"/>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10" name="Line 62">
            <a:extLst>
              <a:ext uri="{FF2B5EF4-FFF2-40B4-BE49-F238E27FC236}">
                <a16:creationId xmlns:a16="http://schemas.microsoft.com/office/drawing/2014/main" id="{730E4DC0-FFDB-4700-859E-FCABA46DC5CC}"/>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11" name="Line 63">
            <a:extLst>
              <a:ext uri="{FF2B5EF4-FFF2-40B4-BE49-F238E27FC236}">
                <a16:creationId xmlns:a16="http://schemas.microsoft.com/office/drawing/2014/main" id="{69C75CF2-6813-4EC9-9B89-0F6993389050}"/>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12" name="Line 64">
            <a:extLst>
              <a:ext uri="{FF2B5EF4-FFF2-40B4-BE49-F238E27FC236}">
                <a16:creationId xmlns:a16="http://schemas.microsoft.com/office/drawing/2014/main" id="{9F4DAC80-F1D2-4E71-9DF5-60F607371AAB}"/>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13" name="Line 65">
            <a:extLst>
              <a:ext uri="{FF2B5EF4-FFF2-40B4-BE49-F238E27FC236}">
                <a16:creationId xmlns:a16="http://schemas.microsoft.com/office/drawing/2014/main" id="{8412EE37-C728-4F97-8949-8DB2C77A1BFF}"/>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714" name="Rectangle 70">
            <a:extLst>
              <a:ext uri="{FF2B5EF4-FFF2-40B4-BE49-F238E27FC236}">
                <a16:creationId xmlns:a16="http://schemas.microsoft.com/office/drawing/2014/main" id="{FFD9016A-E352-4953-9EE2-88BEAA5BD9C4}"/>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7715" name="Rectangle 71">
            <a:extLst>
              <a:ext uri="{FF2B5EF4-FFF2-40B4-BE49-F238E27FC236}">
                <a16:creationId xmlns:a16="http://schemas.microsoft.com/office/drawing/2014/main" id="{72CE7072-6EC4-487A-A09C-49C23C43C50E}"/>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7716" name="Rectangle 72">
            <a:extLst>
              <a:ext uri="{FF2B5EF4-FFF2-40B4-BE49-F238E27FC236}">
                <a16:creationId xmlns:a16="http://schemas.microsoft.com/office/drawing/2014/main" id="{C870CBE4-3C31-4F22-9A6F-7A9472F20446}"/>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7717" name="Rectangle 73">
            <a:extLst>
              <a:ext uri="{FF2B5EF4-FFF2-40B4-BE49-F238E27FC236}">
                <a16:creationId xmlns:a16="http://schemas.microsoft.com/office/drawing/2014/main" id="{F8ECA142-21C7-4C84-8366-5F0D94F140B7}"/>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7718" name="Rectangle 74">
            <a:extLst>
              <a:ext uri="{FF2B5EF4-FFF2-40B4-BE49-F238E27FC236}">
                <a16:creationId xmlns:a16="http://schemas.microsoft.com/office/drawing/2014/main" id="{00A99DD7-8693-4A3E-9DC1-B48E8EAECDD5}"/>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7719" name="Rectangle 75">
            <a:extLst>
              <a:ext uri="{FF2B5EF4-FFF2-40B4-BE49-F238E27FC236}">
                <a16:creationId xmlns:a16="http://schemas.microsoft.com/office/drawing/2014/main" id="{835A697E-1050-4D5F-A197-7731353D736F}"/>
              </a:ext>
            </a:extLst>
          </p:cNvPr>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27720" name="Line 76">
            <a:extLst>
              <a:ext uri="{FF2B5EF4-FFF2-40B4-BE49-F238E27FC236}">
                <a16:creationId xmlns:a16="http://schemas.microsoft.com/office/drawing/2014/main" id="{CE68D96B-A0D8-4329-A754-6B6E472D3069}"/>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1" name="Rectangle 77">
            <a:extLst>
              <a:ext uri="{FF2B5EF4-FFF2-40B4-BE49-F238E27FC236}">
                <a16:creationId xmlns:a16="http://schemas.microsoft.com/office/drawing/2014/main" id="{D6C9AA0B-100D-4BF0-9355-7C6298CD0674}"/>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7722" name="Line 78">
            <a:extLst>
              <a:ext uri="{FF2B5EF4-FFF2-40B4-BE49-F238E27FC236}">
                <a16:creationId xmlns:a16="http://schemas.microsoft.com/office/drawing/2014/main" id="{EA09E33F-23C1-4BAA-8C06-48862A2E910E}"/>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3" name="Line 79">
            <a:extLst>
              <a:ext uri="{FF2B5EF4-FFF2-40B4-BE49-F238E27FC236}">
                <a16:creationId xmlns:a16="http://schemas.microsoft.com/office/drawing/2014/main" id="{B6BC10D4-70AC-451F-8CDD-3A64AA29ADC0}"/>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4" name="Line 80">
            <a:extLst>
              <a:ext uri="{FF2B5EF4-FFF2-40B4-BE49-F238E27FC236}">
                <a16:creationId xmlns:a16="http://schemas.microsoft.com/office/drawing/2014/main" id="{5FF8DBB6-19D4-442A-8EE5-E0AD7BD05FAE}"/>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5" name="Line 81">
            <a:extLst>
              <a:ext uri="{FF2B5EF4-FFF2-40B4-BE49-F238E27FC236}">
                <a16:creationId xmlns:a16="http://schemas.microsoft.com/office/drawing/2014/main" id="{72A416A2-483B-4847-ACEA-85A707BB470B}"/>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0" name="Text Box 82">
            <a:extLst>
              <a:ext uri="{FF2B5EF4-FFF2-40B4-BE49-F238E27FC236}">
                <a16:creationId xmlns:a16="http://schemas.microsoft.com/office/drawing/2014/main" id="{35753CFC-8A14-41E8-A722-FF450641BA2A}"/>
              </a:ext>
            </a:extLst>
          </p:cNvPr>
          <p:cNvSpPr txBox="1">
            <a:spLocks noChangeArrowheads="1"/>
          </p:cNvSpPr>
          <p:nvPr/>
        </p:nvSpPr>
        <p:spPr bwMode="auto">
          <a:xfrm>
            <a:off x="142875" y="5214938"/>
            <a:ext cx="8893175" cy="523875"/>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同步 </a:t>
            </a:r>
            <a:r>
              <a:rPr lang="en-US" altLang="zh-CN" sz="2800" dirty="0">
                <a:solidFill>
                  <a:srgbClr val="333399"/>
                </a:solidFill>
                <a:ea typeface="黑体" pitchFamily="2" charset="-122"/>
              </a:rPr>
              <a:t>SYN=1 </a:t>
            </a:r>
            <a:r>
              <a:rPr lang="zh-CN" altLang="en-US" sz="2800" dirty="0">
                <a:solidFill>
                  <a:srgbClr val="333399"/>
                </a:solidFill>
                <a:ea typeface="黑体" pitchFamily="2" charset="-122"/>
              </a:rPr>
              <a:t>表示这是一个连接请求或连接接受报文 </a:t>
            </a:r>
          </a:p>
        </p:txBody>
      </p:sp>
      <p:sp>
        <p:nvSpPr>
          <p:cNvPr id="48211" name="Rectangle 83">
            <a:extLst>
              <a:ext uri="{FF2B5EF4-FFF2-40B4-BE49-F238E27FC236}">
                <a16:creationId xmlns:a16="http://schemas.microsoft.com/office/drawing/2014/main" id="{E69C7BAD-C4B5-4E44-A997-EC6869463E7B}"/>
              </a:ext>
            </a:extLst>
          </p:cNvPr>
          <p:cNvSpPr>
            <a:spLocks noChangeArrowheads="1"/>
          </p:cNvSpPr>
          <p:nvPr/>
        </p:nvSpPr>
        <p:spPr bwMode="auto">
          <a:xfrm>
            <a:off x="3967163"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11"/>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82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11" grpId="0" animBg="1"/>
      <p:bldP spid="4821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B8A1E8A-4596-4F19-8955-469F33925BF0}"/>
              </a:ext>
            </a:extLst>
          </p:cNvPr>
          <p:cNvSpPr>
            <a:spLocks noGrp="1" noChangeArrowheads="1"/>
          </p:cNvSpPr>
          <p:nvPr>
            <p:ph type="title" idx="4294967295"/>
          </p:nvPr>
        </p:nvSpPr>
        <p:spPr/>
        <p:txBody>
          <a:bodyPr/>
          <a:lstStyle/>
          <a:p>
            <a:pPr eaLnBrk="1" hangingPunct="1"/>
            <a:r>
              <a:rPr lang="en-US" altLang="zh-CN" sz="3200"/>
              <a:t>OSI Layer 4:  Transport Layer</a:t>
            </a:r>
          </a:p>
        </p:txBody>
      </p:sp>
      <p:sp>
        <p:nvSpPr>
          <p:cNvPr id="1082371" name="Rectangle 3">
            <a:extLst>
              <a:ext uri="{FF2B5EF4-FFF2-40B4-BE49-F238E27FC236}">
                <a16:creationId xmlns:a16="http://schemas.microsoft.com/office/drawing/2014/main" id="{FD251BF7-4E0E-4074-BED4-3D4D164E6906}"/>
              </a:ext>
            </a:extLst>
          </p:cNvPr>
          <p:cNvSpPr>
            <a:spLocks noChangeArrowheads="1"/>
          </p:cNvSpPr>
          <p:nvPr/>
        </p:nvSpPr>
        <p:spPr bwMode="auto">
          <a:xfrm>
            <a:off x="642938" y="1714500"/>
            <a:ext cx="7848600" cy="3889375"/>
          </a:xfrm>
          <a:prstGeom prst="rect">
            <a:avLst/>
          </a:prstGeom>
          <a:noFill/>
          <a:ln w="9525">
            <a:noFill/>
            <a:miter lim="800000"/>
            <a:headEnd/>
            <a:tailEnd/>
          </a:ln>
        </p:spPr>
        <p:txBody>
          <a:bodyPr>
            <a:spAutoFit/>
          </a:bodyPr>
          <a:lstStyle/>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solidFill>
                  <a:srgbClr val="006600"/>
                </a:solidFill>
                <a:ea typeface="宋体" charset="-122"/>
              </a:rPr>
              <a:t>An overview of layer 4</a:t>
            </a:r>
            <a:r>
              <a:rPr lang="en-US" altLang="zh-CN" sz="2800" dirty="0">
                <a:ea typeface="宋体" charset="-122"/>
              </a:rPr>
              <a:t> </a:t>
            </a:r>
          </a:p>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ea typeface="宋体" charset="-122"/>
              </a:rPr>
              <a:t>TCP (Transmission Control Protocol)</a:t>
            </a:r>
          </a:p>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ea typeface="宋体" charset="-122"/>
              </a:rPr>
              <a:t>UDP(User Datagram Protocol)</a:t>
            </a:r>
          </a:p>
          <a:p>
            <a:pPr marL="238125" indent="-238125" eaLnBrk="0" hangingPunct="0">
              <a:lnSpc>
                <a:spcPct val="200000"/>
              </a:lnSpc>
              <a:spcBef>
                <a:spcPts val="500"/>
              </a:spcBef>
              <a:spcAft>
                <a:spcPts val="500"/>
              </a:spcAft>
              <a:buClr>
                <a:schemeClr val="accent6"/>
              </a:buClr>
              <a:buFont typeface="Wingdings" pitchFamily="2" charset="2"/>
              <a:buChar char="p"/>
              <a:defRPr/>
            </a:pPr>
            <a:r>
              <a:rPr lang="en-US" altLang="zh-CN" sz="2800" dirty="0">
                <a:ea typeface="宋体" charset="-122"/>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2371">
                                            <p:txEl>
                                              <p:pRg st="0" end="0"/>
                                            </p:txEl>
                                          </p:spTgt>
                                        </p:tgtEl>
                                        <p:attrNameLst>
                                          <p:attrName>style.visibility</p:attrName>
                                        </p:attrNameLst>
                                      </p:cBhvr>
                                      <p:to>
                                        <p:strVal val="visible"/>
                                      </p:to>
                                    </p:set>
                                    <p:anim calcmode="lin" valueType="num">
                                      <p:cBhvr additive="base">
                                        <p:cTn id="7" dur="500" fill="hold"/>
                                        <p:tgtEl>
                                          <p:spTgt spid="1082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2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2371">
                                            <p:txEl>
                                              <p:pRg st="1" end="1"/>
                                            </p:txEl>
                                          </p:spTgt>
                                        </p:tgtEl>
                                        <p:attrNameLst>
                                          <p:attrName>style.visibility</p:attrName>
                                        </p:attrNameLst>
                                      </p:cBhvr>
                                      <p:to>
                                        <p:strVal val="visible"/>
                                      </p:to>
                                    </p:set>
                                    <p:anim calcmode="lin" valueType="num">
                                      <p:cBhvr additive="base">
                                        <p:cTn id="13" dur="500" fill="hold"/>
                                        <p:tgtEl>
                                          <p:spTgt spid="1082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2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82371">
                                            <p:txEl>
                                              <p:pRg st="2" end="2"/>
                                            </p:txEl>
                                          </p:spTgt>
                                        </p:tgtEl>
                                        <p:attrNameLst>
                                          <p:attrName>style.visibility</p:attrName>
                                        </p:attrNameLst>
                                      </p:cBhvr>
                                      <p:to>
                                        <p:strVal val="visible"/>
                                      </p:to>
                                    </p:set>
                                    <p:anim calcmode="lin" valueType="num">
                                      <p:cBhvr additive="base">
                                        <p:cTn id="19" dur="500" fill="hold"/>
                                        <p:tgtEl>
                                          <p:spTgt spid="1082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82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82371">
                                            <p:txEl>
                                              <p:pRg st="3" end="3"/>
                                            </p:txEl>
                                          </p:spTgt>
                                        </p:tgtEl>
                                        <p:attrNameLst>
                                          <p:attrName>style.visibility</p:attrName>
                                        </p:attrNameLst>
                                      </p:cBhvr>
                                      <p:to>
                                        <p:strVal val="visible"/>
                                      </p:to>
                                    </p:set>
                                    <p:anim calcmode="lin" valueType="num">
                                      <p:cBhvr additive="base">
                                        <p:cTn id="25" dur="500" fill="hold"/>
                                        <p:tgtEl>
                                          <p:spTgt spid="10823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8237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2371" grpId="0" build="p" bldLvl="3"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2">
            <a:extLst>
              <a:ext uri="{FF2B5EF4-FFF2-40B4-BE49-F238E27FC236}">
                <a16:creationId xmlns:a16="http://schemas.microsoft.com/office/drawing/2014/main" id="{E074AB0C-F502-4CCD-A31F-C8A19205541A}"/>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8675" name="Rectangle 3">
            <a:extLst>
              <a:ext uri="{FF2B5EF4-FFF2-40B4-BE49-F238E27FC236}">
                <a16:creationId xmlns:a16="http://schemas.microsoft.com/office/drawing/2014/main" id="{C521E33A-92B2-4E27-8E0B-B3E3FB9D043D}"/>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8676" name="Line 4">
            <a:extLst>
              <a:ext uri="{FF2B5EF4-FFF2-40B4-BE49-F238E27FC236}">
                <a16:creationId xmlns:a16="http://schemas.microsoft.com/office/drawing/2014/main" id="{CC758BB5-65A4-475D-8700-F10ADE1A0610}"/>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8677" name="Rectangle 5">
            <a:extLst>
              <a:ext uri="{FF2B5EF4-FFF2-40B4-BE49-F238E27FC236}">
                <a16:creationId xmlns:a16="http://schemas.microsoft.com/office/drawing/2014/main" id="{5C513308-0BF7-4D49-BAD6-9EE071B9D838}"/>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8678" name="Rectangle 6">
            <a:extLst>
              <a:ext uri="{FF2B5EF4-FFF2-40B4-BE49-F238E27FC236}">
                <a16:creationId xmlns:a16="http://schemas.microsoft.com/office/drawing/2014/main" id="{DC15A135-A2FF-4D05-9093-EF0AD1A5F73D}"/>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8679" name="Line 7">
            <a:extLst>
              <a:ext uri="{FF2B5EF4-FFF2-40B4-BE49-F238E27FC236}">
                <a16:creationId xmlns:a16="http://schemas.microsoft.com/office/drawing/2014/main" id="{65A50990-D997-4CB4-A732-F8F0E2FFFA23}"/>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0" name="Line 8">
            <a:extLst>
              <a:ext uri="{FF2B5EF4-FFF2-40B4-BE49-F238E27FC236}">
                <a16:creationId xmlns:a16="http://schemas.microsoft.com/office/drawing/2014/main" id="{7CC733C0-C0AB-4CC0-ADFA-4BA244568FE9}"/>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1" name="Line 9">
            <a:extLst>
              <a:ext uri="{FF2B5EF4-FFF2-40B4-BE49-F238E27FC236}">
                <a16:creationId xmlns:a16="http://schemas.microsoft.com/office/drawing/2014/main" id="{A4B3B8C3-180E-498B-A0BD-2D2B66801CEE}"/>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2" name="Line 10">
            <a:extLst>
              <a:ext uri="{FF2B5EF4-FFF2-40B4-BE49-F238E27FC236}">
                <a16:creationId xmlns:a16="http://schemas.microsoft.com/office/drawing/2014/main" id="{329AD9B6-232E-4C3F-B015-7F224BA01AD8}"/>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3" name="Line 11">
            <a:extLst>
              <a:ext uri="{FF2B5EF4-FFF2-40B4-BE49-F238E27FC236}">
                <a16:creationId xmlns:a16="http://schemas.microsoft.com/office/drawing/2014/main" id="{7767B081-60E7-4D71-8CE5-A3FD5B0DED6A}"/>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4" name="Line 12">
            <a:extLst>
              <a:ext uri="{FF2B5EF4-FFF2-40B4-BE49-F238E27FC236}">
                <a16:creationId xmlns:a16="http://schemas.microsoft.com/office/drawing/2014/main" id="{44E856BE-DB27-4F8F-82D3-C4D325B11965}"/>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85" name="Rectangle 13">
            <a:extLst>
              <a:ext uri="{FF2B5EF4-FFF2-40B4-BE49-F238E27FC236}">
                <a16:creationId xmlns:a16="http://schemas.microsoft.com/office/drawing/2014/main" id="{F2BEB3EC-781E-4863-8BA1-954B1C9134EF}"/>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8686" name="Rectangle 14">
            <a:extLst>
              <a:ext uri="{FF2B5EF4-FFF2-40B4-BE49-F238E27FC236}">
                <a16:creationId xmlns:a16="http://schemas.microsoft.com/office/drawing/2014/main" id="{3A8BEBCB-83D0-4F3D-AF7A-551066A650EF}"/>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8687" name="Rectangle 15">
            <a:extLst>
              <a:ext uri="{FF2B5EF4-FFF2-40B4-BE49-F238E27FC236}">
                <a16:creationId xmlns:a16="http://schemas.microsoft.com/office/drawing/2014/main" id="{68C9196A-59C0-4C75-89B8-39EDC13B3974}"/>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8688" name="Rectangle 16">
            <a:extLst>
              <a:ext uri="{FF2B5EF4-FFF2-40B4-BE49-F238E27FC236}">
                <a16:creationId xmlns:a16="http://schemas.microsoft.com/office/drawing/2014/main" id="{4F8A856C-2A2E-4D65-B25C-9EB788CFA383}"/>
              </a:ext>
            </a:extLst>
          </p:cNvPr>
          <p:cNvSpPr>
            <a:spLocks noChangeArrowheads="1"/>
          </p:cNvSpPr>
          <p:nvPr/>
        </p:nvSpPr>
        <p:spPr bwMode="auto">
          <a:xfrm>
            <a:off x="1428750" y="4270375"/>
            <a:ext cx="38592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8689" name="Rectangle 17">
            <a:extLst>
              <a:ext uri="{FF2B5EF4-FFF2-40B4-BE49-F238E27FC236}">
                <a16:creationId xmlns:a16="http://schemas.microsoft.com/office/drawing/2014/main" id="{6881F50E-CC71-4568-9428-568D5F9B72F9}"/>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8690" name="Rectangle 18">
            <a:extLst>
              <a:ext uri="{FF2B5EF4-FFF2-40B4-BE49-F238E27FC236}">
                <a16:creationId xmlns:a16="http://schemas.microsoft.com/office/drawing/2014/main" id="{E1227C1C-563D-42B8-9E34-1CA70BDC4BA7}"/>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8691" name="Line 19">
            <a:extLst>
              <a:ext uri="{FF2B5EF4-FFF2-40B4-BE49-F238E27FC236}">
                <a16:creationId xmlns:a16="http://schemas.microsoft.com/office/drawing/2014/main" id="{4B9E4968-8351-4F94-AFE0-C1FF7FAAE5AF}"/>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2" name="Rectangle 20">
            <a:extLst>
              <a:ext uri="{FF2B5EF4-FFF2-40B4-BE49-F238E27FC236}">
                <a16:creationId xmlns:a16="http://schemas.microsoft.com/office/drawing/2014/main" id="{85BEDD21-E720-435B-A9FA-4578F2620C99}"/>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8693" name="Rectangle 21">
            <a:extLst>
              <a:ext uri="{FF2B5EF4-FFF2-40B4-BE49-F238E27FC236}">
                <a16:creationId xmlns:a16="http://schemas.microsoft.com/office/drawing/2014/main" id="{B80DD0C1-8DC3-49F6-B1BD-C0724ACA07E0}"/>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8694" name="Rectangle 22">
            <a:extLst>
              <a:ext uri="{FF2B5EF4-FFF2-40B4-BE49-F238E27FC236}">
                <a16:creationId xmlns:a16="http://schemas.microsoft.com/office/drawing/2014/main" id="{304AA940-2AE2-411D-9DD4-37A99CCF125D}"/>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8695" name="Line 23">
            <a:extLst>
              <a:ext uri="{FF2B5EF4-FFF2-40B4-BE49-F238E27FC236}">
                <a16:creationId xmlns:a16="http://schemas.microsoft.com/office/drawing/2014/main" id="{2D041B99-F2D4-41A9-A2A4-B0100A5A457B}"/>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24">
            <a:extLst>
              <a:ext uri="{FF2B5EF4-FFF2-40B4-BE49-F238E27FC236}">
                <a16:creationId xmlns:a16="http://schemas.microsoft.com/office/drawing/2014/main" id="{26FF5DBF-DCA7-4B7D-8507-AD4123370C68}"/>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25">
            <a:extLst>
              <a:ext uri="{FF2B5EF4-FFF2-40B4-BE49-F238E27FC236}">
                <a16:creationId xmlns:a16="http://schemas.microsoft.com/office/drawing/2014/main" id="{09779E5A-24FE-40D9-82C4-53DD1E7A0E72}"/>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8" name="Line 26">
            <a:extLst>
              <a:ext uri="{FF2B5EF4-FFF2-40B4-BE49-F238E27FC236}">
                <a16:creationId xmlns:a16="http://schemas.microsoft.com/office/drawing/2014/main" id="{F3B5F98B-A2E7-4D1F-B518-274DEB07283D}"/>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9" name="Line 27">
            <a:extLst>
              <a:ext uri="{FF2B5EF4-FFF2-40B4-BE49-F238E27FC236}">
                <a16:creationId xmlns:a16="http://schemas.microsoft.com/office/drawing/2014/main" id="{A8620E86-A221-4799-A3E2-16C3F41C87BB}"/>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0" name="Line 28">
            <a:extLst>
              <a:ext uri="{FF2B5EF4-FFF2-40B4-BE49-F238E27FC236}">
                <a16:creationId xmlns:a16="http://schemas.microsoft.com/office/drawing/2014/main" id="{A07205F5-F49B-4BB6-B01B-B34F38B77097}"/>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1" name="Line 29">
            <a:extLst>
              <a:ext uri="{FF2B5EF4-FFF2-40B4-BE49-F238E27FC236}">
                <a16:creationId xmlns:a16="http://schemas.microsoft.com/office/drawing/2014/main" id="{188D8C5D-215D-4FF3-AF23-4CD616719471}"/>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2" name="Rectangle 30">
            <a:extLst>
              <a:ext uri="{FF2B5EF4-FFF2-40B4-BE49-F238E27FC236}">
                <a16:creationId xmlns:a16="http://schemas.microsoft.com/office/drawing/2014/main" id="{4EAFB605-8696-4107-8BE5-150B8D0AC4B3}"/>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8703" name="Rectangle 31">
            <a:extLst>
              <a:ext uri="{FF2B5EF4-FFF2-40B4-BE49-F238E27FC236}">
                <a16:creationId xmlns:a16="http://schemas.microsoft.com/office/drawing/2014/main" id="{DB685529-BA06-4297-9645-8857E5051344}"/>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8704" name="Line 32">
            <a:extLst>
              <a:ext uri="{FF2B5EF4-FFF2-40B4-BE49-F238E27FC236}">
                <a16:creationId xmlns:a16="http://schemas.microsoft.com/office/drawing/2014/main" id="{E376D05A-86E9-4D53-8D62-E702D0B57302}"/>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5" name="Line 33">
            <a:extLst>
              <a:ext uri="{FF2B5EF4-FFF2-40B4-BE49-F238E27FC236}">
                <a16:creationId xmlns:a16="http://schemas.microsoft.com/office/drawing/2014/main" id="{8B5C9491-1077-4E3B-A08B-8CADC8A81888}"/>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6" name="Line 34">
            <a:extLst>
              <a:ext uri="{FF2B5EF4-FFF2-40B4-BE49-F238E27FC236}">
                <a16:creationId xmlns:a16="http://schemas.microsoft.com/office/drawing/2014/main" id="{5D29970C-398A-4A22-87E4-4C7AEA15B3CA}"/>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7" name="Line 35">
            <a:extLst>
              <a:ext uri="{FF2B5EF4-FFF2-40B4-BE49-F238E27FC236}">
                <a16:creationId xmlns:a16="http://schemas.microsoft.com/office/drawing/2014/main" id="{01F88DE8-F0CA-4E6B-AD21-44085B0EF6D3}"/>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8" name="Line 36">
            <a:extLst>
              <a:ext uri="{FF2B5EF4-FFF2-40B4-BE49-F238E27FC236}">
                <a16:creationId xmlns:a16="http://schemas.microsoft.com/office/drawing/2014/main" id="{9DFDAE96-2013-40D1-BA02-C7CE1BC11A7C}"/>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9" name="Line 37">
            <a:extLst>
              <a:ext uri="{FF2B5EF4-FFF2-40B4-BE49-F238E27FC236}">
                <a16:creationId xmlns:a16="http://schemas.microsoft.com/office/drawing/2014/main" id="{EDFE6487-F2D5-44CF-B3AD-2CCA4BACE57C}"/>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0" name="Line 38">
            <a:extLst>
              <a:ext uri="{FF2B5EF4-FFF2-40B4-BE49-F238E27FC236}">
                <a16:creationId xmlns:a16="http://schemas.microsoft.com/office/drawing/2014/main" id="{2F084932-6905-44EA-BAF5-1E28E43C3F78}"/>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1" name="Line 39">
            <a:extLst>
              <a:ext uri="{FF2B5EF4-FFF2-40B4-BE49-F238E27FC236}">
                <a16:creationId xmlns:a16="http://schemas.microsoft.com/office/drawing/2014/main" id="{44293BFC-769F-4E0C-95E0-83564A725DC4}"/>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2" name="Line 40">
            <a:extLst>
              <a:ext uri="{FF2B5EF4-FFF2-40B4-BE49-F238E27FC236}">
                <a16:creationId xmlns:a16="http://schemas.microsoft.com/office/drawing/2014/main" id="{01DC4B7E-931C-4C2F-A004-D2D36068FA19}"/>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3" name="Line 41">
            <a:extLst>
              <a:ext uri="{FF2B5EF4-FFF2-40B4-BE49-F238E27FC236}">
                <a16:creationId xmlns:a16="http://schemas.microsoft.com/office/drawing/2014/main" id="{1C36D21D-B027-4573-88F7-C324A14EF0D4}"/>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4" name="Line 42">
            <a:extLst>
              <a:ext uri="{FF2B5EF4-FFF2-40B4-BE49-F238E27FC236}">
                <a16:creationId xmlns:a16="http://schemas.microsoft.com/office/drawing/2014/main" id="{C7F04B91-6BA6-4374-8BB9-7007F4E0248E}"/>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5" name="Line 43">
            <a:extLst>
              <a:ext uri="{FF2B5EF4-FFF2-40B4-BE49-F238E27FC236}">
                <a16:creationId xmlns:a16="http://schemas.microsoft.com/office/drawing/2014/main" id="{3811DA17-F9C8-4119-8CC3-7DC4A8E9B4CC}"/>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6" name="Line 44">
            <a:extLst>
              <a:ext uri="{FF2B5EF4-FFF2-40B4-BE49-F238E27FC236}">
                <a16:creationId xmlns:a16="http://schemas.microsoft.com/office/drawing/2014/main" id="{77D850DF-4F23-4A27-88BF-D9C7A19F0F36}"/>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7" name="Line 45">
            <a:extLst>
              <a:ext uri="{FF2B5EF4-FFF2-40B4-BE49-F238E27FC236}">
                <a16:creationId xmlns:a16="http://schemas.microsoft.com/office/drawing/2014/main" id="{D680345D-C972-45FF-AD45-5BC65B728E62}"/>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8" name="Line 46">
            <a:extLst>
              <a:ext uri="{FF2B5EF4-FFF2-40B4-BE49-F238E27FC236}">
                <a16:creationId xmlns:a16="http://schemas.microsoft.com/office/drawing/2014/main" id="{8C13464D-9832-49F2-B678-800AE9287BD9}"/>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19" name="Line 47">
            <a:extLst>
              <a:ext uri="{FF2B5EF4-FFF2-40B4-BE49-F238E27FC236}">
                <a16:creationId xmlns:a16="http://schemas.microsoft.com/office/drawing/2014/main" id="{8B1ED7C1-D601-4E12-AD53-567B64AF021C}"/>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0" name="Line 48">
            <a:extLst>
              <a:ext uri="{FF2B5EF4-FFF2-40B4-BE49-F238E27FC236}">
                <a16:creationId xmlns:a16="http://schemas.microsoft.com/office/drawing/2014/main" id="{4C01A6BF-DDD6-43EE-ABB4-585C321366C3}"/>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1" name="Line 49">
            <a:extLst>
              <a:ext uri="{FF2B5EF4-FFF2-40B4-BE49-F238E27FC236}">
                <a16:creationId xmlns:a16="http://schemas.microsoft.com/office/drawing/2014/main" id="{2BD51CDB-E5AB-42FB-AB6D-C1907E7C1F9F}"/>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2" name="Line 50">
            <a:extLst>
              <a:ext uri="{FF2B5EF4-FFF2-40B4-BE49-F238E27FC236}">
                <a16:creationId xmlns:a16="http://schemas.microsoft.com/office/drawing/2014/main" id="{0ADBE653-30F0-4828-8BF9-B79D24BF7303}"/>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3" name="Line 51">
            <a:extLst>
              <a:ext uri="{FF2B5EF4-FFF2-40B4-BE49-F238E27FC236}">
                <a16:creationId xmlns:a16="http://schemas.microsoft.com/office/drawing/2014/main" id="{510A7840-7D4D-4782-A834-EE47EFA67C9E}"/>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4" name="Line 52">
            <a:extLst>
              <a:ext uri="{FF2B5EF4-FFF2-40B4-BE49-F238E27FC236}">
                <a16:creationId xmlns:a16="http://schemas.microsoft.com/office/drawing/2014/main" id="{F58D33CD-29BB-4C2D-9D93-95A61C76C8FD}"/>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5" name="Line 53">
            <a:extLst>
              <a:ext uri="{FF2B5EF4-FFF2-40B4-BE49-F238E27FC236}">
                <a16:creationId xmlns:a16="http://schemas.microsoft.com/office/drawing/2014/main" id="{96721F28-232C-44A3-9209-1275779541B0}"/>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6" name="Line 54">
            <a:extLst>
              <a:ext uri="{FF2B5EF4-FFF2-40B4-BE49-F238E27FC236}">
                <a16:creationId xmlns:a16="http://schemas.microsoft.com/office/drawing/2014/main" id="{4C685023-B4A7-4B70-9FD5-A710EE57A76A}"/>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7" name="Line 55">
            <a:extLst>
              <a:ext uri="{FF2B5EF4-FFF2-40B4-BE49-F238E27FC236}">
                <a16:creationId xmlns:a16="http://schemas.microsoft.com/office/drawing/2014/main" id="{8F6E128A-3BC5-4A1C-8722-2A8780129BAA}"/>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8" name="Line 56">
            <a:extLst>
              <a:ext uri="{FF2B5EF4-FFF2-40B4-BE49-F238E27FC236}">
                <a16:creationId xmlns:a16="http://schemas.microsoft.com/office/drawing/2014/main" id="{68287A32-2DEF-41DF-A05C-00239DB54FA9}"/>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29" name="Line 57">
            <a:extLst>
              <a:ext uri="{FF2B5EF4-FFF2-40B4-BE49-F238E27FC236}">
                <a16:creationId xmlns:a16="http://schemas.microsoft.com/office/drawing/2014/main" id="{C1057E58-4C7C-4E87-B3DF-B3080FCF8DD3}"/>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0" name="Line 58">
            <a:extLst>
              <a:ext uri="{FF2B5EF4-FFF2-40B4-BE49-F238E27FC236}">
                <a16:creationId xmlns:a16="http://schemas.microsoft.com/office/drawing/2014/main" id="{BC6B0A45-E744-402D-9285-858C779E9BCC}"/>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1" name="Line 59">
            <a:extLst>
              <a:ext uri="{FF2B5EF4-FFF2-40B4-BE49-F238E27FC236}">
                <a16:creationId xmlns:a16="http://schemas.microsoft.com/office/drawing/2014/main" id="{1402B8BB-DC76-46FA-89E7-C6B7F2779447}"/>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2" name="Line 60">
            <a:extLst>
              <a:ext uri="{FF2B5EF4-FFF2-40B4-BE49-F238E27FC236}">
                <a16:creationId xmlns:a16="http://schemas.microsoft.com/office/drawing/2014/main" id="{E612EB38-523A-4F08-96D2-1405AAF812A8}"/>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3" name="Line 61">
            <a:extLst>
              <a:ext uri="{FF2B5EF4-FFF2-40B4-BE49-F238E27FC236}">
                <a16:creationId xmlns:a16="http://schemas.microsoft.com/office/drawing/2014/main" id="{EE6A9692-1ED1-4F25-8C86-A5970FC883F6}"/>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4" name="Line 62">
            <a:extLst>
              <a:ext uri="{FF2B5EF4-FFF2-40B4-BE49-F238E27FC236}">
                <a16:creationId xmlns:a16="http://schemas.microsoft.com/office/drawing/2014/main" id="{CE692D17-D52D-4219-885B-0E3AB6AEC979}"/>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5" name="Line 63">
            <a:extLst>
              <a:ext uri="{FF2B5EF4-FFF2-40B4-BE49-F238E27FC236}">
                <a16:creationId xmlns:a16="http://schemas.microsoft.com/office/drawing/2014/main" id="{519DA1FB-3F72-4E6F-8506-39ABFBF948ED}"/>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6" name="Line 64">
            <a:extLst>
              <a:ext uri="{FF2B5EF4-FFF2-40B4-BE49-F238E27FC236}">
                <a16:creationId xmlns:a16="http://schemas.microsoft.com/office/drawing/2014/main" id="{1AFFC662-EA4B-4CA1-8CB6-33B778B992DB}"/>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7" name="Line 65">
            <a:extLst>
              <a:ext uri="{FF2B5EF4-FFF2-40B4-BE49-F238E27FC236}">
                <a16:creationId xmlns:a16="http://schemas.microsoft.com/office/drawing/2014/main" id="{E3A5A384-18D2-4086-B18B-B98C07EC7BC0}"/>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38" name="Rectangle 70">
            <a:extLst>
              <a:ext uri="{FF2B5EF4-FFF2-40B4-BE49-F238E27FC236}">
                <a16:creationId xmlns:a16="http://schemas.microsoft.com/office/drawing/2014/main" id="{47215C85-B195-4804-B3D8-8160F2B4C164}"/>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8739" name="Rectangle 71">
            <a:extLst>
              <a:ext uri="{FF2B5EF4-FFF2-40B4-BE49-F238E27FC236}">
                <a16:creationId xmlns:a16="http://schemas.microsoft.com/office/drawing/2014/main" id="{DD3F50EA-1ADA-4F7D-AC46-F2325E30FB90}"/>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8740" name="Rectangle 72">
            <a:extLst>
              <a:ext uri="{FF2B5EF4-FFF2-40B4-BE49-F238E27FC236}">
                <a16:creationId xmlns:a16="http://schemas.microsoft.com/office/drawing/2014/main" id="{A8C11C44-1E07-43AD-93BF-09D39EB6D787}"/>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8741" name="Rectangle 73">
            <a:extLst>
              <a:ext uri="{FF2B5EF4-FFF2-40B4-BE49-F238E27FC236}">
                <a16:creationId xmlns:a16="http://schemas.microsoft.com/office/drawing/2014/main" id="{40F489CB-6EE2-4891-BE76-3A8C39A814DE}"/>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8742" name="Rectangle 74">
            <a:extLst>
              <a:ext uri="{FF2B5EF4-FFF2-40B4-BE49-F238E27FC236}">
                <a16:creationId xmlns:a16="http://schemas.microsoft.com/office/drawing/2014/main" id="{30247B2D-FDE2-468F-8115-612923167488}"/>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8743" name="Rectangle 75">
            <a:extLst>
              <a:ext uri="{FF2B5EF4-FFF2-40B4-BE49-F238E27FC236}">
                <a16:creationId xmlns:a16="http://schemas.microsoft.com/office/drawing/2014/main" id="{3ACEE03B-61D4-4FF1-B51D-139D9887CFA8}"/>
              </a:ext>
            </a:extLst>
          </p:cNvPr>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28744" name="Line 76">
            <a:extLst>
              <a:ext uri="{FF2B5EF4-FFF2-40B4-BE49-F238E27FC236}">
                <a16:creationId xmlns:a16="http://schemas.microsoft.com/office/drawing/2014/main" id="{94CA9E0C-33ED-4DC7-8E94-19E02A120B31}"/>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45" name="Rectangle 77">
            <a:extLst>
              <a:ext uri="{FF2B5EF4-FFF2-40B4-BE49-F238E27FC236}">
                <a16:creationId xmlns:a16="http://schemas.microsoft.com/office/drawing/2014/main" id="{3503A277-1E32-4167-9A17-014E96647A26}"/>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8746" name="Line 78">
            <a:extLst>
              <a:ext uri="{FF2B5EF4-FFF2-40B4-BE49-F238E27FC236}">
                <a16:creationId xmlns:a16="http://schemas.microsoft.com/office/drawing/2014/main" id="{30D1FE7D-6216-4F9F-A275-56B1FAFDDCC3}"/>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47" name="Line 79">
            <a:extLst>
              <a:ext uri="{FF2B5EF4-FFF2-40B4-BE49-F238E27FC236}">
                <a16:creationId xmlns:a16="http://schemas.microsoft.com/office/drawing/2014/main" id="{06DC067D-8E3E-456A-8057-424F244BAC18}"/>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48" name="Line 80">
            <a:extLst>
              <a:ext uri="{FF2B5EF4-FFF2-40B4-BE49-F238E27FC236}">
                <a16:creationId xmlns:a16="http://schemas.microsoft.com/office/drawing/2014/main" id="{0013954D-54AC-42B9-9544-09F6C87DD48B}"/>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49" name="Line 81">
            <a:extLst>
              <a:ext uri="{FF2B5EF4-FFF2-40B4-BE49-F238E27FC236}">
                <a16:creationId xmlns:a16="http://schemas.microsoft.com/office/drawing/2014/main" id="{D08DAF5A-2EC4-4374-9049-E62798062A3D}"/>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58" name="Text Box 82">
            <a:extLst>
              <a:ext uri="{FF2B5EF4-FFF2-40B4-BE49-F238E27FC236}">
                <a16:creationId xmlns:a16="http://schemas.microsoft.com/office/drawing/2014/main" id="{C122CEB0-E692-4614-89F8-CE79A7B2064F}"/>
              </a:ext>
            </a:extLst>
          </p:cNvPr>
          <p:cNvSpPr txBox="1">
            <a:spLocks noChangeArrowheads="1"/>
          </p:cNvSpPr>
          <p:nvPr/>
        </p:nvSpPr>
        <p:spPr bwMode="auto">
          <a:xfrm>
            <a:off x="285750" y="4857750"/>
            <a:ext cx="8424863" cy="1373188"/>
          </a:xfrm>
          <a:prstGeom prst="rect">
            <a:avLst/>
          </a:prstGeom>
          <a:noFill/>
          <a:ln w="9525">
            <a:noFill/>
            <a:miter lim="800000"/>
            <a:headEnd/>
            <a:tailEnd/>
          </a:ln>
          <a:effectLst/>
        </p:spPr>
        <p:txBody>
          <a:bodyPr>
            <a:spAutoFit/>
          </a:bodyPr>
          <a:lstStyle/>
          <a:p>
            <a:pPr>
              <a:buClr>
                <a:schemeClr val="accent6"/>
              </a:buClr>
              <a:buFont typeface="Wingdings" pitchFamily="2" charset="2"/>
              <a:buChar char="p"/>
              <a:defRPr/>
            </a:pPr>
            <a:r>
              <a:rPr lang="zh-CN" altLang="en-US" sz="2800" dirty="0">
                <a:solidFill>
                  <a:srgbClr val="333399"/>
                </a:solidFill>
                <a:ea typeface="黑体" pitchFamily="2" charset="-122"/>
              </a:rPr>
              <a:t>终止 </a:t>
            </a:r>
            <a:r>
              <a:rPr lang="en-US" altLang="zh-CN" sz="2800" dirty="0">
                <a:solidFill>
                  <a:srgbClr val="333399"/>
                </a:solidFill>
                <a:ea typeface="黑体" pitchFamily="2" charset="-122"/>
              </a:rPr>
              <a:t>FIN (</a:t>
            </a:r>
            <a:r>
              <a:rPr lang="en-US" altLang="zh-CN" sz="2800" dirty="0" err="1">
                <a:solidFill>
                  <a:srgbClr val="333399"/>
                </a:solidFill>
                <a:ea typeface="黑体" pitchFamily="2" charset="-122"/>
              </a:rPr>
              <a:t>FINis</a:t>
            </a:r>
            <a:r>
              <a:rPr lang="en-US" altLang="zh-CN" sz="2800" dirty="0">
                <a:solidFill>
                  <a:srgbClr val="333399"/>
                </a:solidFill>
                <a:ea typeface="黑体" pitchFamily="2" charset="-122"/>
              </a:rPr>
              <a:t>) —— </a:t>
            </a:r>
            <a:r>
              <a:rPr lang="zh-CN" altLang="en-US" sz="2800" dirty="0">
                <a:solidFill>
                  <a:srgbClr val="333399"/>
                </a:solidFill>
                <a:ea typeface="黑体" pitchFamily="2" charset="-122"/>
              </a:rPr>
              <a:t>用来释放一个连接。</a:t>
            </a:r>
            <a:r>
              <a:rPr lang="en-US" altLang="zh-CN" sz="2800" dirty="0">
                <a:solidFill>
                  <a:srgbClr val="333399"/>
                </a:solidFill>
                <a:ea typeface="黑体" pitchFamily="2" charset="-122"/>
              </a:rPr>
              <a:t>FIN </a:t>
            </a:r>
            <a:r>
              <a:rPr lang="en-US" altLang="zh-CN" sz="2800" dirty="0">
                <a:solidFill>
                  <a:srgbClr val="333399"/>
                </a:solidFill>
                <a:ea typeface="黑体" pitchFamily="2" charset="-122"/>
                <a:sym typeface="Symbol" pitchFamily="18" charset="2"/>
              </a:rPr>
              <a:t></a:t>
            </a:r>
            <a:r>
              <a:rPr lang="en-US" altLang="zh-CN" sz="2800" dirty="0">
                <a:solidFill>
                  <a:srgbClr val="333399"/>
                </a:solidFill>
                <a:ea typeface="黑体" pitchFamily="2" charset="-122"/>
              </a:rPr>
              <a:t> 1 </a:t>
            </a:r>
            <a:r>
              <a:rPr lang="zh-CN" altLang="en-US" sz="2800" dirty="0">
                <a:solidFill>
                  <a:srgbClr val="333399"/>
                </a:solidFill>
                <a:ea typeface="黑体" pitchFamily="2" charset="-122"/>
              </a:rPr>
              <a:t>表明此报文段的发送端的数据已发送完毕，并要求释放运输连接。 </a:t>
            </a:r>
          </a:p>
        </p:txBody>
      </p:sp>
      <p:sp>
        <p:nvSpPr>
          <p:cNvPr id="50259" name="Rectangle 83">
            <a:extLst>
              <a:ext uri="{FF2B5EF4-FFF2-40B4-BE49-F238E27FC236}">
                <a16:creationId xmlns:a16="http://schemas.microsoft.com/office/drawing/2014/main" id="{FDD46D86-51A5-4E0C-A97C-3C0A23B5213A}"/>
              </a:ext>
            </a:extLst>
          </p:cNvPr>
          <p:cNvSpPr>
            <a:spLocks noChangeArrowheads="1"/>
          </p:cNvSpPr>
          <p:nvPr/>
        </p:nvSpPr>
        <p:spPr bwMode="auto">
          <a:xfrm>
            <a:off x="4211638" y="2782888"/>
            <a:ext cx="317500"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25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02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59" grpId="0" animBg="1"/>
      <p:bldP spid="5025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2">
            <a:extLst>
              <a:ext uri="{FF2B5EF4-FFF2-40B4-BE49-F238E27FC236}">
                <a16:creationId xmlns:a16="http://schemas.microsoft.com/office/drawing/2014/main" id="{43A7E132-2269-40E6-8626-D115BBBDC8E1}"/>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9699" name="Rectangle 3">
            <a:extLst>
              <a:ext uri="{FF2B5EF4-FFF2-40B4-BE49-F238E27FC236}">
                <a16:creationId xmlns:a16="http://schemas.microsoft.com/office/drawing/2014/main" id="{02283832-EEBA-422F-AB9A-A61E2D0F2AB2}"/>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29700" name="Line 4">
            <a:extLst>
              <a:ext uri="{FF2B5EF4-FFF2-40B4-BE49-F238E27FC236}">
                <a16:creationId xmlns:a16="http://schemas.microsoft.com/office/drawing/2014/main" id="{222A7D2C-1D86-4303-B45C-3CED9AA9FAFF}"/>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29701" name="Rectangle 5">
            <a:extLst>
              <a:ext uri="{FF2B5EF4-FFF2-40B4-BE49-F238E27FC236}">
                <a16:creationId xmlns:a16="http://schemas.microsoft.com/office/drawing/2014/main" id="{3A9A38E4-34D0-442C-B75D-E37730A9DBC1}"/>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29702" name="Rectangle 6">
            <a:extLst>
              <a:ext uri="{FF2B5EF4-FFF2-40B4-BE49-F238E27FC236}">
                <a16:creationId xmlns:a16="http://schemas.microsoft.com/office/drawing/2014/main" id="{2B579B4F-585D-42CD-923F-63556D1045C9}"/>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29703" name="Line 7">
            <a:extLst>
              <a:ext uri="{FF2B5EF4-FFF2-40B4-BE49-F238E27FC236}">
                <a16:creationId xmlns:a16="http://schemas.microsoft.com/office/drawing/2014/main" id="{8616EDBE-3CEC-419A-8E13-C1DD77BB3778}"/>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4" name="Line 8">
            <a:extLst>
              <a:ext uri="{FF2B5EF4-FFF2-40B4-BE49-F238E27FC236}">
                <a16:creationId xmlns:a16="http://schemas.microsoft.com/office/drawing/2014/main" id="{0376BB69-379C-493A-9764-F08D14911A0A}"/>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5" name="Line 9">
            <a:extLst>
              <a:ext uri="{FF2B5EF4-FFF2-40B4-BE49-F238E27FC236}">
                <a16:creationId xmlns:a16="http://schemas.microsoft.com/office/drawing/2014/main" id="{0F6FA5B8-CBEF-4435-AE6E-0FD7DE46608B}"/>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6" name="Line 10">
            <a:extLst>
              <a:ext uri="{FF2B5EF4-FFF2-40B4-BE49-F238E27FC236}">
                <a16:creationId xmlns:a16="http://schemas.microsoft.com/office/drawing/2014/main" id="{311E4EEE-E24B-46DE-BEA9-F36A7A70349D}"/>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7" name="Line 11">
            <a:extLst>
              <a:ext uri="{FF2B5EF4-FFF2-40B4-BE49-F238E27FC236}">
                <a16:creationId xmlns:a16="http://schemas.microsoft.com/office/drawing/2014/main" id="{9DA405A0-A2EA-4A5C-BCA0-C60C06FE3396}"/>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8" name="Line 12">
            <a:extLst>
              <a:ext uri="{FF2B5EF4-FFF2-40B4-BE49-F238E27FC236}">
                <a16:creationId xmlns:a16="http://schemas.microsoft.com/office/drawing/2014/main" id="{AB1A0674-EE91-43D1-8B52-C5332F3B9608}"/>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9" name="Rectangle 13">
            <a:extLst>
              <a:ext uri="{FF2B5EF4-FFF2-40B4-BE49-F238E27FC236}">
                <a16:creationId xmlns:a16="http://schemas.microsoft.com/office/drawing/2014/main" id="{784BF1CA-B729-4388-8A5C-F05F606C563A}"/>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29710" name="Rectangle 14">
            <a:extLst>
              <a:ext uri="{FF2B5EF4-FFF2-40B4-BE49-F238E27FC236}">
                <a16:creationId xmlns:a16="http://schemas.microsoft.com/office/drawing/2014/main" id="{C5D762BA-1AB6-4BF8-B7C2-AFB53844A03A}"/>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29711" name="Rectangle 15">
            <a:extLst>
              <a:ext uri="{FF2B5EF4-FFF2-40B4-BE49-F238E27FC236}">
                <a16:creationId xmlns:a16="http://schemas.microsoft.com/office/drawing/2014/main" id="{E6210972-B24B-489D-BCAA-9473300AFB9D}"/>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29712" name="Rectangle 16">
            <a:extLst>
              <a:ext uri="{FF2B5EF4-FFF2-40B4-BE49-F238E27FC236}">
                <a16:creationId xmlns:a16="http://schemas.microsoft.com/office/drawing/2014/main" id="{317B33E4-4485-4834-A917-D7E9F6F13111}"/>
              </a:ext>
            </a:extLst>
          </p:cNvPr>
          <p:cNvSpPr>
            <a:spLocks noChangeArrowheads="1"/>
          </p:cNvSpPr>
          <p:nvPr/>
        </p:nvSpPr>
        <p:spPr bwMode="auto">
          <a:xfrm>
            <a:off x="1285875" y="4270375"/>
            <a:ext cx="40020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29713" name="Rectangle 17">
            <a:extLst>
              <a:ext uri="{FF2B5EF4-FFF2-40B4-BE49-F238E27FC236}">
                <a16:creationId xmlns:a16="http://schemas.microsoft.com/office/drawing/2014/main" id="{41F71A88-0486-4F9E-B038-393373C1EF34}"/>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29714" name="Rectangle 18">
            <a:extLst>
              <a:ext uri="{FF2B5EF4-FFF2-40B4-BE49-F238E27FC236}">
                <a16:creationId xmlns:a16="http://schemas.microsoft.com/office/drawing/2014/main" id="{378709FA-1CD8-43E2-8D02-8D91D3E83EC0}"/>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29715" name="Line 19">
            <a:extLst>
              <a:ext uri="{FF2B5EF4-FFF2-40B4-BE49-F238E27FC236}">
                <a16:creationId xmlns:a16="http://schemas.microsoft.com/office/drawing/2014/main" id="{0B360677-9F68-44C2-A86E-097122024ED3}"/>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6" name="Rectangle 20">
            <a:extLst>
              <a:ext uri="{FF2B5EF4-FFF2-40B4-BE49-F238E27FC236}">
                <a16:creationId xmlns:a16="http://schemas.microsoft.com/office/drawing/2014/main" id="{50DB8D0A-18B7-4877-A363-9F6AD397E3FC}"/>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29717" name="Rectangle 21">
            <a:extLst>
              <a:ext uri="{FF2B5EF4-FFF2-40B4-BE49-F238E27FC236}">
                <a16:creationId xmlns:a16="http://schemas.microsoft.com/office/drawing/2014/main" id="{3CD1251D-0402-470D-91F1-5FD9B38C8511}"/>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29718" name="Rectangle 22">
            <a:extLst>
              <a:ext uri="{FF2B5EF4-FFF2-40B4-BE49-F238E27FC236}">
                <a16:creationId xmlns:a16="http://schemas.microsoft.com/office/drawing/2014/main" id="{F0F03167-2698-47E4-84C3-46BE5B8BEA52}"/>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29719" name="Line 23">
            <a:extLst>
              <a:ext uri="{FF2B5EF4-FFF2-40B4-BE49-F238E27FC236}">
                <a16:creationId xmlns:a16="http://schemas.microsoft.com/office/drawing/2014/main" id="{0F441FA3-EA71-4DEE-BCE0-DF749225DE3B}"/>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24">
            <a:extLst>
              <a:ext uri="{FF2B5EF4-FFF2-40B4-BE49-F238E27FC236}">
                <a16:creationId xmlns:a16="http://schemas.microsoft.com/office/drawing/2014/main" id="{1DBB0866-6D20-49C1-BD47-8AC6F798757B}"/>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5">
            <a:extLst>
              <a:ext uri="{FF2B5EF4-FFF2-40B4-BE49-F238E27FC236}">
                <a16:creationId xmlns:a16="http://schemas.microsoft.com/office/drawing/2014/main" id="{A6D3E57E-BDAF-4C24-B16B-E31D4D2CE9FB}"/>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2" name="Line 26">
            <a:extLst>
              <a:ext uri="{FF2B5EF4-FFF2-40B4-BE49-F238E27FC236}">
                <a16:creationId xmlns:a16="http://schemas.microsoft.com/office/drawing/2014/main" id="{3D24290A-0223-4843-A89E-AEB7A5238696}"/>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3" name="Line 27">
            <a:extLst>
              <a:ext uri="{FF2B5EF4-FFF2-40B4-BE49-F238E27FC236}">
                <a16:creationId xmlns:a16="http://schemas.microsoft.com/office/drawing/2014/main" id="{63B41FE8-0327-46A4-90E3-37D11D59E55E}"/>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4" name="Line 28">
            <a:extLst>
              <a:ext uri="{FF2B5EF4-FFF2-40B4-BE49-F238E27FC236}">
                <a16:creationId xmlns:a16="http://schemas.microsoft.com/office/drawing/2014/main" id="{330B33D9-E794-432F-B30A-1C8B805E335A}"/>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5" name="Line 29">
            <a:extLst>
              <a:ext uri="{FF2B5EF4-FFF2-40B4-BE49-F238E27FC236}">
                <a16:creationId xmlns:a16="http://schemas.microsoft.com/office/drawing/2014/main" id="{C22DFF68-2365-4B5B-B734-93FB31DB95B5}"/>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6" name="Rectangle 30">
            <a:extLst>
              <a:ext uri="{FF2B5EF4-FFF2-40B4-BE49-F238E27FC236}">
                <a16:creationId xmlns:a16="http://schemas.microsoft.com/office/drawing/2014/main" id="{8B686F88-2ADA-4779-9807-526EA9C4A714}"/>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29727" name="Rectangle 31">
            <a:extLst>
              <a:ext uri="{FF2B5EF4-FFF2-40B4-BE49-F238E27FC236}">
                <a16:creationId xmlns:a16="http://schemas.microsoft.com/office/drawing/2014/main" id="{281ADB2D-F61D-4556-9F8C-C21989EE7BF9}"/>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29728" name="Line 32">
            <a:extLst>
              <a:ext uri="{FF2B5EF4-FFF2-40B4-BE49-F238E27FC236}">
                <a16:creationId xmlns:a16="http://schemas.microsoft.com/office/drawing/2014/main" id="{FDCDF9DF-D1A3-419B-A3A9-0B2B4BCE2131}"/>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9" name="Line 33">
            <a:extLst>
              <a:ext uri="{FF2B5EF4-FFF2-40B4-BE49-F238E27FC236}">
                <a16:creationId xmlns:a16="http://schemas.microsoft.com/office/drawing/2014/main" id="{D8E3AF83-7417-4CA9-9E62-B592ABAA8103}"/>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0" name="Line 34">
            <a:extLst>
              <a:ext uri="{FF2B5EF4-FFF2-40B4-BE49-F238E27FC236}">
                <a16:creationId xmlns:a16="http://schemas.microsoft.com/office/drawing/2014/main" id="{35AB1A6F-9310-4FA2-A616-AC6A406993CD}"/>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1" name="Line 35">
            <a:extLst>
              <a:ext uri="{FF2B5EF4-FFF2-40B4-BE49-F238E27FC236}">
                <a16:creationId xmlns:a16="http://schemas.microsoft.com/office/drawing/2014/main" id="{7693CF8D-0E5E-48F3-81D3-1AA48F24DBB6}"/>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2" name="Line 36">
            <a:extLst>
              <a:ext uri="{FF2B5EF4-FFF2-40B4-BE49-F238E27FC236}">
                <a16:creationId xmlns:a16="http://schemas.microsoft.com/office/drawing/2014/main" id="{F7B3BD0B-3E55-4D46-8796-C0E5D5840D91}"/>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3" name="Line 37">
            <a:extLst>
              <a:ext uri="{FF2B5EF4-FFF2-40B4-BE49-F238E27FC236}">
                <a16:creationId xmlns:a16="http://schemas.microsoft.com/office/drawing/2014/main" id="{DBBDE55B-29A1-4959-8ACA-7124A675DCAD}"/>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4" name="Line 38">
            <a:extLst>
              <a:ext uri="{FF2B5EF4-FFF2-40B4-BE49-F238E27FC236}">
                <a16:creationId xmlns:a16="http://schemas.microsoft.com/office/drawing/2014/main" id="{A5A08DC9-A2EB-4E67-B239-D8184731C834}"/>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5" name="Line 39">
            <a:extLst>
              <a:ext uri="{FF2B5EF4-FFF2-40B4-BE49-F238E27FC236}">
                <a16:creationId xmlns:a16="http://schemas.microsoft.com/office/drawing/2014/main" id="{4570FA3A-83E3-4BFB-A8E2-0E00565E0CA1}"/>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6" name="Line 40">
            <a:extLst>
              <a:ext uri="{FF2B5EF4-FFF2-40B4-BE49-F238E27FC236}">
                <a16:creationId xmlns:a16="http://schemas.microsoft.com/office/drawing/2014/main" id="{494DF829-5522-4334-816C-00C685E7AC7C}"/>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7" name="Line 41">
            <a:extLst>
              <a:ext uri="{FF2B5EF4-FFF2-40B4-BE49-F238E27FC236}">
                <a16:creationId xmlns:a16="http://schemas.microsoft.com/office/drawing/2014/main" id="{626B8150-B57E-455C-A6D8-14E04F900D12}"/>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8" name="Line 42">
            <a:extLst>
              <a:ext uri="{FF2B5EF4-FFF2-40B4-BE49-F238E27FC236}">
                <a16:creationId xmlns:a16="http://schemas.microsoft.com/office/drawing/2014/main" id="{CD6CCC87-2351-49A2-9040-A77435502DCB}"/>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9" name="Line 43">
            <a:extLst>
              <a:ext uri="{FF2B5EF4-FFF2-40B4-BE49-F238E27FC236}">
                <a16:creationId xmlns:a16="http://schemas.microsoft.com/office/drawing/2014/main" id="{E31A2EE8-5CF6-4AD8-9AAF-E508C76E6744}"/>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0" name="Line 44">
            <a:extLst>
              <a:ext uri="{FF2B5EF4-FFF2-40B4-BE49-F238E27FC236}">
                <a16:creationId xmlns:a16="http://schemas.microsoft.com/office/drawing/2014/main" id="{33527A41-8B84-4FDB-9E13-8BD48C2B8F6A}"/>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1" name="Line 45">
            <a:extLst>
              <a:ext uri="{FF2B5EF4-FFF2-40B4-BE49-F238E27FC236}">
                <a16:creationId xmlns:a16="http://schemas.microsoft.com/office/drawing/2014/main" id="{52C9EE22-343E-468E-92A0-31963D976259}"/>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2" name="Line 46">
            <a:extLst>
              <a:ext uri="{FF2B5EF4-FFF2-40B4-BE49-F238E27FC236}">
                <a16:creationId xmlns:a16="http://schemas.microsoft.com/office/drawing/2014/main" id="{3BD225EE-5906-425D-A0E6-7C6B6F8798A3}"/>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3" name="Line 47">
            <a:extLst>
              <a:ext uri="{FF2B5EF4-FFF2-40B4-BE49-F238E27FC236}">
                <a16:creationId xmlns:a16="http://schemas.microsoft.com/office/drawing/2014/main" id="{8D26506E-9F67-4780-9ABD-D3228E024D8C}"/>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4" name="Line 48">
            <a:extLst>
              <a:ext uri="{FF2B5EF4-FFF2-40B4-BE49-F238E27FC236}">
                <a16:creationId xmlns:a16="http://schemas.microsoft.com/office/drawing/2014/main" id="{A197D60F-B7E5-4925-AC0D-373704E01CCE}"/>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5" name="Line 49">
            <a:extLst>
              <a:ext uri="{FF2B5EF4-FFF2-40B4-BE49-F238E27FC236}">
                <a16:creationId xmlns:a16="http://schemas.microsoft.com/office/drawing/2014/main" id="{7870BBBD-0890-4959-B8A6-F4589FD3EDFE}"/>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6" name="Line 50">
            <a:extLst>
              <a:ext uri="{FF2B5EF4-FFF2-40B4-BE49-F238E27FC236}">
                <a16:creationId xmlns:a16="http://schemas.microsoft.com/office/drawing/2014/main" id="{2D07044E-D1BD-414C-AFE5-08938691B7FE}"/>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7" name="Line 51">
            <a:extLst>
              <a:ext uri="{FF2B5EF4-FFF2-40B4-BE49-F238E27FC236}">
                <a16:creationId xmlns:a16="http://schemas.microsoft.com/office/drawing/2014/main" id="{A1F235CE-A6B6-49A1-B769-4D55ABB984CC}"/>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8" name="Line 52">
            <a:extLst>
              <a:ext uri="{FF2B5EF4-FFF2-40B4-BE49-F238E27FC236}">
                <a16:creationId xmlns:a16="http://schemas.microsoft.com/office/drawing/2014/main" id="{D9930AF5-4A38-4F96-891B-D35087D83E11}"/>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49" name="Line 53">
            <a:extLst>
              <a:ext uri="{FF2B5EF4-FFF2-40B4-BE49-F238E27FC236}">
                <a16:creationId xmlns:a16="http://schemas.microsoft.com/office/drawing/2014/main" id="{C3343EAE-A8F3-4D03-B8EC-C9BCA9AA9C85}"/>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0" name="Line 54">
            <a:extLst>
              <a:ext uri="{FF2B5EF4-FFF2-40B4-BE49-F238E27FC236}">
                <a16:creationId xmlns:a16="http://schemas.microsoft.com/office/drawing/2014/main" id="{32026D66-9D8F-44F6-8B5F-5BC45ADC374A}"/>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1" name="Line 55">
            <a:extLst>
              <a:ext uri="{FF2B5EF4-FFF2-40B4-BE49-F238E27FC236}">
                <a16:creationId xmlns:a16="http://schemas.microsoft.com/office/drawing/2014/main" id="{7BD2551F-3668-44D1-AF54-7FED695651E1}"/>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2" name="Line 56">
            <a:extLst>
              <a:ext uri="{FF2B5EF4-FFF2-40B4-BE49-F238E27FC236}">
                <a16:creationId xmlns:a16="http://schemas.microsoft.com/office/drawing/2014/main" id="{32F6A9AC-5704-4846-B437-B4913CB19540}"/>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3" name="Line 57">
            <a:extLst>
              <a:ext uri="{FF2B5EF4-FFF2-40B4-BE49-F238E27FC236}">
                <a16:creationId xmlns:a16="http://schemas.microsoft.com/office/drawing/2014/main" id="{12C116D7-DD44-4DA3-81DD-E6648E67643A}"/>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4" name="Line 58">
            <a:extLst>
              <a:ext uri="{FF2B5EF4-FFF2-40B4-BE49-F238E27FC236}">
                <a16:creationId xmlns:a16="http://schemas.microsoft.com/office/drawing/2014/main" id="{D2DF2BBA-8E96-40CC-90C5-78238B0E1667}"/>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5" name="Line 59">
            <a:extLst>
              <a:ext uri="{FF2B5EF4-FFF2-40B4-BE49-F238E27FC236}">
                <a16:creationId xmlns:a16="http://schemas.microsoft.com/office/drawing/2014/main" id="{CA76255C-5644-41C7-AF25-737656E581FA}"/>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6" name="Line 60">
            <a:extLst>
              <a:ext uri="{FF2B5EF4-FFF2-40B4-BE49-F238E27FC236}">
                <a16:creationId xmlns:a16="http://schemas.microsoft.com/office/drawing/2014/main" id="{C0FB0952-F229-4847-B082-C627BD9EFB2B}"/>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7" name="Line 61">
            <a:extLst>
              <a:ext uri="{FF2B5EF4-FFF2-40B4-BE49-F238E27FC236}">
                <a16:creationId xmlns:a16="http://schemas.microsoft.com/office/drawing/2014/main" id="{8AA3C4B6-55F2-4812-B0B1-5E9FBEB1C681}"/>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8" name="Line 62">
            <a:extLst>
              <a:ext uri="{FF2B5EF4-FFF2-40B4-BE49-F238E27FC236}">
                <a16:creationId xmlns:a16="http://schemas.microsoft.com/office/drawing/2014/main" id="{92114B84-91F1-4416-99A3-212B3B985C7E}"/>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59" name="Line 63">
            <a:extLst>
              <a:ext uri="{FF2B5EF4-FFF2-40B4-BE49-F238E27FC236}">
                <a16:creationId xmlns:a16="http://schemas.microsoft.com/office/drawing/2014/main" id="{6E009FB1-3A76-4577-8FBD-FB4ACE408135}"/>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60" name="Line 64">
            <a:extLst>
              <a:ext uri="{FF2B5EF4-FFF2-40B4-BE49-F238E27FC236}">
                <a16:creationId xmlns:a16="http://schemas.microsoft.com/office/drawing/2014/main" id="{C7F3D778-5747-4AFE-8DFD-372EFE72DFBE}"/>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61" name="Line 65">
            <a:extLst>
              <a:ext uri="{FF2B5EF4-FFF2-40B4-BE49-F238E27FC236}">
                <a16:creationId xmlns:a16="http://schemas.microsoft.com/office/drawing/2014/main" id="{1D44AD58-9B18-4AB2-84F5-A34C7FA2F18C}"/>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62" name="Rectangle 70">
            <a:extLst>
              <a:ext uri="{FF2B5EF4-FFF2-40B4-BE49-F238E27FC236}">
                <a16:creationId xmlns:a16="http://schemas.microsoft.com/office/drawing/2014/main" id="{C5AEC8BA-FA5B-4AC6-8876-855202DDD188}"/>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29763" name="Rectangle 71">
            <a:extLst>
              <a:ext uri="{FF2B5EF4-FFF2-40B4-BE49-F238E27FC236}">
                <a16:creationId xmlns:a16="http://schemas.microsoft.com/office/drawing/2014/main" id="{F0BBE20F-4EED-421B-9C3E-D7F84582BF38}"/>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29764" name="Rectangle 72">
            <a:extLst>
              <a:ext uri="{FF2B5EF4-FFF2-40B4-BE49-F238E27FC236}">
                <a16:creationId xmlns:a16="http://schemas.microsoft.com/office/drawing/2014/main" id="{7FFC6000-52F2-48E8-BD16-CA4F7DD7877C}"/>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29765" name="Rectangle 73">
            <a:extLst>
              <a:ext uri="{FF2B5EF4-FFF2-40B4-BE49-F238E27FC236}">
                <a16:creationId xmlns:a16="http://schemas.microsoft.com/office/drawing/2014/main" id="{A38C1FA5-642C-43E0-A7D2-732C57451009}"/>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29766" name="Rectangle 74">
            <a:extLst>
              <a:ext uri="{FF2B5EF4-FFF2-40B4-BE49-F238E27FC236}">
                <a16:creationId xmlns:a16="http://schemas.microsoft.com/office/drawing/2014/main" id="{7DD8CE6F-F9A9-47C8-978D-AE69B533BF52}"/>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29767" name="Rectangle 75">
            <a:extLst>
              <a:ext uri="{FF2B5EF4-FFF2-40B4-BE49-F238E27FC236}">
                <a16:creationId xmlns:a16="http://schemas.microsoft.com/office/drawing/2014/main" id="{A113E13F-FA98-4857-8F5C-E8E105E146A4}"/>
              </a:ext>
            </a:extLst>
          </p:cNvPr>
          <p:cNvSpPr>
            <a:spLocks noChangeArrowheads="1"/>
          </p:cNvSpPr>
          <p:nvPr/>
        </p:nvSpPr>
        <p:spPr bwMode="auto">
          <a:xfrm>
            <a:off x="25717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29768" name="Line 76">
            <a:extLst>
              <a:ext uri="{FF2B5EF4-FFF2-40B4-BE49-F238E27FC236}">
                <a16:creationId xmlns:a16="http://schemas.microsoft.com/office/drawing/2014/main" id="{8EBA3B93-387C-489A-A21C-1E968AA76EC6}"/>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69" name="Rectangle 77">
            <a:extLst>
              <a:ext uri="{FF2B5EF4-FFF2-40B4-BE49-F238E27FC236}">
                <a16:creationId xmlns:a16="http://schemas.microsoft.com/office/drawing/2014/main" id="{CFF6A6B1-12AC-4757-9DCD-7B8C0FBED687}"/>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29770" name="Line 78">
            <a:extLst>
              <a:ext uri="{FF2B5EF4-FFF2-40B4-BE49-F238E27FC236}">
                <a16:creationId xmlns:a16="http://schemas.microsoft.com/office/drawing/2014/main" id="{74E070CB-66F0-489A-81FA-7CD9271636BD}"/>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71" name="Line 79">
            <a:extLst>
              <a:ext uri="{FF2B5EF4-FFF2-40B4-BE49-F238E27FC236}">
                <a16:creationId xmlns:a16="http://schemas.microsoft.com/office/drawing/2014/main" id="{DA49B2F4-0DBB-40FE-9FB7-39F62A0FDB84}"/>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72" name="Line 80">
            <a:extLst>
              <a:ext uri="{FF2B5EF4-FFF2-40B4-BE49-F238E27FC236}">
                <a16:creationId xmlns:a16="http://schemas.microsoft.com/office/drawing/2014/main" id="{CEF634CD-0FC0-4CB7-B535-BF05E816D345}"/>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73" name="Line 81">
            <a:extLst>
              <a:ext uri="{FF2B5EF4-FFF2-40B4-BE49-F238E27FC236}">
                <a16:creationId xmlns:a16="http://schemas.microsoft.com/office/drawing/2014/main" id="{7046931F-2E95-44ED-8AFA-1DDCA8DBE9CE}"/>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306" name="Rectangle 82">
            <a:extLst>
              <a:ext uri="{FF2B5EF4-FFF2-40B4-BE49-F238E27FC236}">
                <a16:creationId xmlns:a16="http://schemas.microsoft.com/office/drawing/2014/main" id="{D8F1F91D-30F0-4D82-86F6-D581924391EE}"/>
              </a:ext>
            </a:extLst>
          </p:cNvPr>
          <p:cNvSpPr>
            <a:spLocks noChangeArrowheads="1"/>
          </p:cNvSpPr>
          <p:nvPr/>
        </p:nvSpPr>
        <p:spPr bwMode="auto">
          <a:xfrm>
            <a:off x="4500563" y="2782888"/>
            <a:ext cx="3852862"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52307" name="Rectangle 83">
            <a:extLst>
              <a:ext uri="{FF2B5EF4-FFF2-40B4-BE49-F238E27FC236}">
                <a16:creationId xmlns:a16="http://schemas.microsoft.com/office/drawing/2014/main" id="{1D648EBC-0E38-4614-8D19-19F5A2EB3939}"/>
              </a:ext>
            </a:extLst>
          </p:cNvPr>
          <p:cNvSpPr>
            <a:spLocks noGrp="1" noChangeArrowheads="1"/>
          </p:cNvSpPr>
          <p:nvPr>
            <p:ph type="title"/>
          </p:nvPr>
        </p:nvSpPr>
        <p:spPr>
          <a:xfrm>
            <a:off x="179388" y="5013325"/>
            <a:ext cx="8893175" cy="1125538"/>
          </a:xfrm>
        </p:spPr>
        <p:txBody>
          <a:bodyPr/>
          <a:lstStyle/>
          <a:p>
            <a:pPr>
              <a:buClr>
                <a:schemeClr val="accent6"/>
              </a:buClr>
              <a:buFont typeface="Wingdings" pitchFamily="2" charset="2"/>
              <a:buChar char="p"/>
              <a:defRPr/>
            </a:pPr>
            <a:r>
              <a:rPr lang="zh-CN" altLang="en-US" sz="2800" dirty="0"/>
              <a:t>窗口字段 </a:t>
            </a:r>
            <a:r>
              <a:rPr lang="en-US" altLang="zh-CN" sz="2800" dirty="0"/>
              <a:t>—— </a:t>
            </a:r>
            <a:r>
              <a:rPr lang="zh-CN" altLang="en-US" sz="2800" dirty="0"/>
              <a:t>占 </a:t>
            </a:r>
            <a:r>
              <a:rPr lang="en-US" altLang="zh-CN" sz="2800" dirty="0"/>
              <a:t>2 </a:t>
            </a:r>
            <a:r>
              <a:rPr lang="zh-CN" altLang="en-US" sz="2800" dirty="0"/>
              <a:t>字节，用来让对方设置发送窗口的依据，单位为字节。</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30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230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06" grpId="0" animBg="1"/>
      <p:bldP spid="5230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a:extLst>
              <a:ext uri="{FF2B5EF4-FFF2-40B4-BE49-F238E27FC236}">
                <a16:creationId xmlns:a16="http://schemas.microsoft.com/office/drawing/2014/main" id="{F946E272-F6F0-4C6C-B915-0506CEFB78C6}"/>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0723" name="Rectangle 3">
            <a:extLst>
              <a:ext uri="{FF2B5EF4-FFF2-40B4-BE49-F238E27FC236}">
                <a16:creationId xmlns:a16="http://schemas.microsoft.com/office/drawing/2014/main" id="{8CBECBB0-C52D-4490-93F1-A262F927CEAE}"/>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30724" name="Line 4">
            <a:extLst>
              <a:ext uri="{FF2B5EF4-FFF2-40B4-BE49-F238E27FC236}">
                <a16:creationId xmlns:a16="http://schemas.microsoft.com/office/drawing/2014/main" id="{0A1FD9F9-01A6-4332-A91B-7E94E537B32D}"/>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0725" name="Rectangle 5">
            <a:extLst>
              <a:ext uri="{FF2B5EF4-FFF2-40B4-BE49-F238E27FC236}">
                <a16:creationId xmlns:a16="http://schemas.microsoft.com/office/drawing/2014/main" id="{B3C32892-42A9-426B-B565-58B85C682ACC}"/>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30726" name="Rectangle 6">
            <a:extLst>
              <a:ext uri="{FF2B5EF4-FFF2-40B4-BE49-F238E27FC236}">
                <a16:creationId xmlns:a16="http://schemas.microsoft.com/office/drawing/2014/main" id="{A2958F81-979C-4CF2-9BFC-08EB86C01591}"/>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0727" name="Line 7">
            <a:extLst>
              <a:ext uri="{FF2B5EF4-FFF2-40B4-BE49-F238E27FC236}">
                <a16:creationId xmlns:a16="http://schemas.microsoft.com/office/drawing/2014/main" id="{2CB077C8-BCC5-4A4C-9BB4-B18D93380B8A}"/>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28" name="Line 8">
            <a:extLst>
              <a:ext uri="{FF2B5EF4-FFF2-40B4-BE49-F238E27FC236}">
                <a16:creationId xmlns:a16="http://schemas.microsoft.com/office/drawing/2014/main" id="{18F3E652-03A1-4A52-A61A-C8A9ADABC261}"/>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29" name="Line 9">
            <a:extLst>
              <a:ext uri="{FF2B5EF4-FFF2-40B4-BE49-F238E27FC236}">
                <a16:creationId xmlns:a16="http://schemas.microsoft.com/office/drawing/2014/main" id="{4965CEC3-CAEE-4B97-AE9F-6ED8EA01868F}"/>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0" name="Line 10">
            <a:extLst>
              <a:ext uri="{FF2B5EF4-FFF2-40B4-BE49-F238E27FC236}">
                <a16:creationId xmlns:a16="http://schemas.microsoft.com/office/drawing/2014/main" id="{2DD1AEE6-F801-414B-A3F6-57BFEBC13254}"/>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1" name="Line 11">
            <a:extLst>
              <a:ext uri="{FF2B5EF4-FFF2-40B4-BE49-F238E27FC236}">
                <a16:creationId xmlns:a16="http://schemas.microsoft.com/office/drawing/2014/main" id="{F8708DA6-7406-4D10-8A72-2B1C3DBB12E9}"/>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2" name="Line 12">
            <a:extLst>
              <a:ext uri="{FF2B5EF4-FFF2-40B4-BE49-F238E27FC236}">
                <a16:creationId xmlns:a16="http://schemas.microsoft.com/office/drawing/2014/main" id="{3718357C-96EE-4107-96E0-3D59618C59C5}"/>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33" name="Rectangle 13">
            <a:extLst>
              <a:ext uri="{FF2B5EF4-FFF2-40B4-BE49-F238E27FC236}">
                <a16:creationId xmlns:a16="http://schemas.microsoft.com/office/drawing/2014/main" id="{624E4CF9-5827-4B4B-ACF3-D363CBEA6EB5}"/>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30734" name="Rectangle 14">
            <a:extLst>
              <a:ext uri="{FF2B5EF4-FFF2-40B4-BE49-F238E27FC236}">
                <a16:creationId xmlns:a16="http://schemas.microsoft.com/office/drawing/2014/main" id="{33CB7218-A380-4379-9028-7284B908A1C4}"/>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30735" name="Rectangle 15">
            <a:extLst>
              <a:ext uri="{FF2B5EF4-FFF2-40B4-BE49-F238E27FC236}">
                <a16:creationId xmlns:a16="http://schemas.microsoft.com/office/drawing/2014/main" id="{CEC923E3-015A-4B78-AC25-3E8B07AD7127}"/>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30736" name="Rectangle 16">
            <a:extLst>
              <a:ext uri="{FF2B5EF4-FFF2-40B4-BE49-F238E27FC236}">
                <a16:creationId xmlns:a16="http://schemas.microsoft.com/office/drawing/2014/main" id="{0834DB38-112A-4E91-B240-A31D0395684B}"/>
              </a:ext>
            </a:extLst>
          </p:cNvPr>
          <p:cNvSpPr>
            <a:spLocks noChangeArrowheads="1"/>
          </p:cNvSpPr>
          <p:nvPr/>
        </p:nvSpPr>
        <p:spPr bwMode="auto">
          <a:xfrm>
            <a:off x="1643063" y="4357688"/>
            <a:ext cx="44307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30737" name="Rectangle 17">
            <a:extLst>
              <a:ext uri="{FF2B5EF4-FFF2-40B4-BE49-F238E27FC236}">
                <a16:creationId xmlns:a16="http://schemas.microsoft.com/office/drawing/2014/main" id="{5743E21E-E868-4233-9FDC-B703D69828B9}"/>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30738" name="Rectangle 18">
            <a:extLst>
              <a:ext uri="{FF2B5EF4-FFF2-40B4-BE49-F238E27FC236}">
                <a16:creationId xmlns:a16="http://schemas.microsoft.com/office/drawing/2014/main" id="{847F2233-5366-4655-B4E4-6DF0E4A4DF9B}"/>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30739" name="Line 19">
            <a:extLst>
              <a:ext uri="{FF2B5EF4-FFF2-40B4-BE49-F238E27FC236}">
                <a16:creationId xmlns:a16="http://schemas.microsoft.com/office/drawing/2014/main" id="{A1179767-38B1-413A-B24F-E23CDF9BD202}"/>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0" name="Rectangle 20">
            <a:extLst>
              <a:ext uri="{FF2B5EF4-FFF2-40B4-BE49-F238E27FC236}">
                <a16:creationId xmlns:a16="http://schemas.microsoft.com/office/drawing/2014/main" id="{AC291E5D-456A-4B06-B5F1-0C4CEC98B714}"/>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30741" name="Rectangle 21">
            <a:extLst>
              <a:ext uri="{FF2B5EF4-FFF2-40B4-BE49-F238E27FC236}">
                <a16:creationId xmlns:a16="http://schemas.microsoft.com/office/drawing/2014/main" id="{D599049A-FCFE-4FED-AC70-F632501E2A8B}"/>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30742" name="Rectangle 22">
            <a:extLst>
              <a:ext uri="{FF2B5EF4-FFF2-40B4-BE49-F238E27FC236}">
                <a16:creationId xmlns:a16="http://schemas.microsoft.com/office/drawing/2014/main" id="{31D1A884-77FC-406B-B690-D955A12981B3}"/>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30743" name="Line 23">
            <a:extLst>
              <a:ext uri="{FF2B5EF4-FFF2-40B4-BE49-F238E27FC236}">
                <a16:creationId xmlns:a16="http://schemas.microsoft.com/office/drawing/2014/main" id="{A9A1E42B-6026-424D-AAB0-19DB5F507263}"/>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4" name="Line 24">
            <a:extLst>
              <a:ext uri="{FF2B5EF4-FFF2-40B4-BE49-F238E27FC236}">
                <a16:creationId xmlns:a16="http://schemas.microsoft.com/office/drawing/2014/main" id="{8EB27175-039C-4B7B-A40A-B7F859932577}"/>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5" name="Line 25">
            <a:extLst>
              <a:ext uri="{FF2B5EF4-FFF2-40B4-BE49-F238E27FC236}">
                <a16:creationId xmlns:a16="http://schemas.microsoft.com/office/drawing/2014/main" id="{C3F4F209-F1E5-45DB-92D6-97AF3CFA2807}"/>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6" name="Line 26">
            <a:extLst>
              <a:ext uri="{FF2B5EF4-FFF2-40B4-BE49-F238E27FC236}">
                <a16:creationId xmlns:a16="http://schemas.microsoft.com/office/drawing/2014/main" id="{930CD2E3-ACE4-4881-BB38-412F36CA3B2B}"/>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7" name="Line 27">
            <a:extLst>
              <a:ext uri="{FF2B5EF4-FFF2-40B4-BE49-F238E27FC236}">
                <a16:creationId xmlns:a16="http://schemas.microsoft.com/office/drawing/2014/main" id="{E3364A5D-490A-430A-93FA-3F7FCDC416E9}"/>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8" name="Line 28">
            <a:extLst>
              <a:ext uri="{FF2B5EF4-FFF2-40B4-BE49-F238E27FC236}">
                <a16:creationId xmlns:a16="http://schemas.microsoft.com/office/drawing/2014/main" id="{5F5590AE-8BFB-4FE2-947F-F1549AEAA747}"/>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49" name="Line 29">
            <a:extLst>
              <a:ext uri="{FF2B5EF4-FFF2-40B4-BE49-F238E27FC236}">
                <a16:creationId xmlns:a16="http://schemas.microsoft.com/office/drawing/2014/main" id="{B32F140B-3827-4A41-AB19-5750A65A2207}"/>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0" name="Rectangle 30">
            <a:extLst>
              <a:ext uri="{FF2B5EF4-FFF2-40B4-BE49-F238E27FC236}">
                <a16:creationId xmlns:a16="http://schemas.microsoft.com/office/drawing/2014/main" id="{BCA3F55D-F218-4F64-B89F-D4B400637CEC}"/>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30751" name="Rectangle 31">
            <a:extLst>
              <a:ext uri="{FF2B5EF4-FFF2-40B4-BE49-F238E27FC236}">
                <a16:creationId xmlns:a16="http://schemas.microsoft.com/office/drawing/2014/main" id="{C4245440-855D-4700-B9E5-1CE53ADD0EE6}"/>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30752" name="Line 32">
            <a:extLst>
              <a:ext uri="{FF2B5EF4-FFF2-40B4-BE49-F238E27FC236}">
                <a16:creationId xmlns:a16="http://schemas.microsoft.com/office/drawing/2014/main" id="{07E79163-FCAC-4E8A-9D94-5AE0E80235BC}"/>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3" name="Line 33">
            <a:extLst>
              <a:ext uri="{FF2B5EF4-FFF2-40B4-BE49-F238E27FC236}">
                <a16:creationId xmlns:a16="http://schemas.microsoft.com/office/drawing/2014/main" id="{BD7697F1-D985-4646-9661-052C927F55D0}"/>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4" name="Line 34">
            <a:extLst>
              <a:ext uri="{FF2B5EF4-FFF2-40B4-BE49-F238E27FC236}">
                <a16:creationId xmlns:a16="http://schemas.microsoft.com/office/drawing/2014/main" id="{E6C0A2A3-D3D9-441F-8918-67B7BAA010AD}"/>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5" name="Line 35">
            <a:extLst>
              <a:ext uri="{FF2B5EF4-FFF2-40B4-BE49-F238E27FC236}">
                <a16:creationId xmlns:a16="http://schemas.microsoft.com/office/drawing/2014/main" id="{08A2B7E3-3637-4F42-A8D5-334CE4355D47}"/>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6" name="Line 36">
            <a:extLst>
              <a:ext uri="{FF2B5EF4-FFF2-40B4-BE49-F238E27FC236}">
                <a16:creationId xmlns:a16="http://schemas.microsoft.com/office/drawing/2014/main" id="{10D15F93-5201-4220-ACDA-C645A5F885DF}"/>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7" name="Line 37">
            <a:extLst>
              <a:ext uri="{FF2B5EF4-FFF2-40B4-BE49-F238E27FC236}">
                <a16:creationId xmlns:a16="http://schemas.microsoft.com/office/drawing/2014/main" id="{3F67E99B-ACCD-49AC-A624-AE351098D9FE}"/>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8" name="Line 38">
            <a:extLst>
              <a:ext uri="{FF2B5EF4-FFF2-40B4-BE49-F238E27FC236}">
                <a16:creationId xmlns:a16="http://schemas.microsoft.com/office/drawing/2014/main" id="{3E51189D-5F18-406E-978D-D689D0B503B4}"/>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59" name="Line 39">
            <a:extLst>
              <a:ext uri="{FF2B5EF4-FFF2-40B4-BE49-F238E27FC236}">
                <a16:creationId xmlns:a16="http://schemas.microsoft.com/office/drawing/2014/main" id="{5753ED20-E3E9-43FD-9869-37197537DD91}"/>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0" name="Line 40">
            <a:extLst>
              <a:ext uri="{FF2B5EF4-FFF2-40B4-BE49-F238E27FC236}">
                <a16:creationId xmlns:a16="http://schemas.microsoft.com/office/drawing/2014/main" id="{497B175F-C1F9-47F0-91BA-C3E8EED39337}"/>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1" name="Line 41">
            <a:extLst>
              <a:ext uri="{FF2B5EF4-FFF2-40B4-BE49-F238E27FC236}">
                <a16:creationId xmlns:a16="http://schemas.microsoft.com/office/drawing/2014/main" id="{C7E8D78A-82E7-499D-8718-727CF8EA7568}"/>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2" name="Line 42">
            <a:extLst>
              <a:ext uri="{FF2B5EF4-FFF2-40B4-BE49-F238E27FC236}">
                <a16:creationId xmlns:a16="http://schemas.microsoft.com/office/drawing/2014/main" id="{DDABD277-61A4-478F-B7B2-17EE4A883796}"/>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3" name="Line 43">
            <a:extLst>
              <a:ext uri="{FF2B5EF4-FFF2-40B4-BE49-F238E27FC236}">
                <a16:creationId xmlns:a16="http://schemas.microsoft.com/office/drawing/2014/main" id="{0D45E3A8-5F4E-413C-952B-A9A23A04F2E8}"/>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4" name="Line 44">
            <a:extLst>
              <a:ext uri="{FF2B5EF4-FFF2-40B4-BE49-F238E27FC236}">
                <a16:creationId xmlns:a16="http://schemas.microsoft.com/office/drawing/2014/main" id="{E64D0566-7CE0-4182-BEBF-A8C328262DCD}"/>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5" name="Line 45">
            <a:extLst>
              <a:ext uri="{FF2B5EF4-FFF2-40B4-BE49-F238E27FC236}">
                <a16:creationId xmlns:a16="http://schemas.microsoft.com/office/drawing/2014/main" id="{CB6FD17E-0913-4B5B-B670-4E67B86058FD}"/>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6" name="Line 46">
            <a:extLst>
              <a:ext uri="{FF2B5EF4-FFF2-40B4-BE49-F238E27FC236}">
                <a16:creationId xmlns:a16="http://schemas.microsoft.com/office/drawing/2014/main" id="{4D1ABF46-B07F-42D1-9F0C-D2F1B5096CF4}"/>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7" name="Line 47">
            <a:extLst>
              <a:ext uri="{FF2B5EF4-FFF2-40B4-BE49-F238E27FC236}">
                <a16:creationId xmlns:a16="http://schemas.microsoft.com/office/drawing/2014/main" id="{563AFCEB-D588-4731-9F3F-491DAFEE5C8C}"/>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8" name="Line 48">
            <a:extLst>
              <a:ext uri="{FF2B5EF4-FFF2-40B4-BE49-F238E27FC236}">
                <a16:creationId xmlns:a16="http://schemas.microsoft.com/office/drawing/2014/main" id="{5F2F1AC6-E6D4-4F45-B252-C53BA7AD045C}"/>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69" name="Line 49">
            <a:extLst>
              <a:ext uri="{FF2B5EF4-FFF2-40B4-BE49-F238E27FC236}">
                <a16:creationId xmlns:a16="http://schemas.microsoft.com/office/drawing/2014/main" id="{9EFF72E6-CCFB-4D77-BC67-812F6745EC9B}"/>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0" name="Line 50">
            <a:extLst>
              <a:ext uri="{FF2B5EF4-FFF2-40B4-BE49-F238E27FC236}">
                <a16:creationId xmlns:a16="http://schemas.microsoft.com/office/drawing/2014/main" id="{1730B2FD-BB0B-4EE5-8B34-0D3150D71AA6}"/>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1" name="Line 51">
            <a:extLst>
              <a:ext uri="{FF2B5EF4-FFF2-40B4-BE49-F238E27FC236}">
                <a16:creationId xmlns:a16="http://schemas.microsoft.com/office/drawing/2014/main" id="{A53CCFB5-23F0-4368-9835-EC760798AC77}"/>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2" name="Line 52">
            <a:extLst>
              <a:ext uri="{FF2B5EF4-FFF2-40B4-BE49-F238E27FC236}">
                <a16:creationId xmlns:a16="http://schemas.microsoft.com/office/drawing/2014/main" id="{8F4FA303-57C9-4535-A719-C798A9671776}"/>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3" name="Line 53">
            <a:extLst>
              <a:ext uri="{FF2B5EF4-FFF2-40B4-BE49-F238E27FC236}">
                <a16:creationId xmlns:a16="http://schemas.microsoft.com/office/drawing/2014/main" id="{116705FD-B1AC-4B6B-AB6A-8DC97F0CE7F7}"/>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4" name="Line 54">
            <a:extLst>
              <a:ext uri="{FF2B5EF4-FFF2-40B4-BE49-F238E27FC236}">
                <a16:creationId xmlns:a16="http://schemas.microsoft.com/office/drawing/2014/main" id="{638695B5-0008-4169-9A67-A9CD1D327455}"/>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5" name="Line 55">
            <a:extLst>
              <a:ext uri="{FF2B5EF4-FFF2-40B4-BE49-F238E27FC236}">
                <a16:creationId xmlns:a16="http://schemas.microsoft.com/office/drawing/2014/main" id="{93E1C632-8240-40E2-B5AB-6D28247EEDB6}"/>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6" name="Line 56">
            <a:extLst>
              <a:ext uri="{FF2B5EF4-FFF2-40B4-BE49-F238E27FC236}">
                <a16:creationId xmlns:a16="http://schemas.microsoft.com/office/drawing/2014/main" id="{9188F18B-9704-47AF-A1B3-5BFAD4C34775}"/>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7" name="Line 57">
            <a:extLst>
              <a:ext uri="{FF2B5EF4-FFF2-40B4-BE49-F238E27FC236}">
                <a16:creationId xmlns:a16="http://schemas.microsoft.com/office/drawing/2014/main" id="{C2CF716C-978B-4C16-AE40-75BC0AC1211E}"/>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8" name="Line 58">
            <a:extLst>
              <a:ext uri="{FF2B5EF4-FFF2-40B4-BE49-F238E27FC236}">
                <a16:creationId xmlns:a16="http://schemas.microsoft.com/office/drawing/2014/main" id="{B37F96F9-50DF-49F0-A74C-7D9211CEC505}"/>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79" name="Line 59">
            <a:extLst>
              <a:ext uri="{FF2B5EF4-FFF2-40B4-BE49-F238E27FC236}">
                <a16:creationId xmlns:a16="http://schemas.microsoft.com/office/drawing/2014/main" id="{2F46EEB2-7D7A-48E8-916B-A05A6761B549}"/>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80" name="Line 60">
            <a:extLst>
              <a:ext uri="{FF2B5EF4-FFF2-40B4-BE49-F238E27FC236}">
                <a16:creationId xmlns:a16="http://schemas.microsoft.com/office/drawing/2014/main" id="{D8603AE4-FF7F-4DEE-9A49-4A48117C7648}"/>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81" name="Line 61">
            <a:extLst>
              <a:ext uri="{FF2B5EF4-FFF2-40B4-BE49-F238E27FC236}">
                <a16:creationId xmlns:a16="http://schemas.microsoft.com/office/drawing/2014/main" id="{6A7E7A5E-C41C-4377-A778-F99133DB6F05}"/>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82" name="Line 62">
            <a:extLst>
              <a:ext uri="{FF2B5EF4-FFF2-40B4-BE49-F238E27FC236}">
                <a16:creationId xmlns:a16="http://schemas.microsoft.com/office/drawing/2014/main" id="{91D60983-2E2F-4D7E-BC15-DA292BA9EE0F}"/>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83" name="Line 63">
            <a:extLst>
              <a:ext uri="{FF2B5EF4-FFF2-40B4-BE49-F238E27FC236}">
                <a16:creationId xmlns:a16="http://schemas.microsoft.com/office/drawing/2014/main" id="{B620C6F6-7F52-462C-BDEB-0595CBD0AD72}"/>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84" name="Line 64">
            <a:extLst>
              <a:ext uri="{FF2B5EF4-FFF2-40B4-BE49-F238E27FC236}">
                <a16:creationId xmlns:a16="http://schemas.microsoft.com/office/drawing/2014/main" id="{BAA151AC-2F95-4765-BD1B-92928FD3EAC9}"/>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85" name="Line 65">
            <a:extLst>
              <a:ext uri="{FF2B5EF4-FFF2-40B4-BE49-F238E27FC236}">
                <a16:creationId xmlns:a16="http://schemas.microsoft.com/office/drawing/2014/main" id="{EB743B0A-3850-4255-9EFC-C77A2E467072}"/>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786" name="Rectangle 70">
            <a:extLst>
              <a:ext uri="{FF2B5EF4-FFF2-40B4-BE49-F238E27FC236}">
                <a16:creationId xmlns:a16="http://schemas.microsoft.com/office/drawing/2014/main" id="{16064B72-2699-4A08-B066-688996529419}"/>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30787" name="Rectangle 71">
            <a:extLst>
              <a:ext uri="{FF2B5EF4-FFF2-40B4-BE49-F238E27FC236}">
                <a16:creationId xmlns:a16="http://schemas.microsoft.com/office/drawing/2014/main" id="{0F18C986-FC62-4C61-AD0E-38099C4E291E}"/>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30788" name="Rectangle 72">
            <a:extLst>
              <a:ext uri="{FF2B5EF4-FFF2-40B4-BE49-F238E27FC236}">
                <a16:creationId xmlns:a16="http://schemas.microsoft.com/office/drawing/2014/main" id="{9DAEE47C-C4DA-4A64-BD1E-673BA52AF9A9}"/>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30789" name="Rectangle 73">
            <a:extLst>
              <a:ext uri="{FF2B5EF4-FFF2-40B4-BE49-F238E27FC236}">
                <a16:creationId xmlns:a16="http://schemas.microsoft.com/office/drawing/2014/main" id="{4CAC6B83-0757-4EE6-917A-0766E3C501F8}"/>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30790" name="Rectangle 74">
            <a:extLst>
              <a:ext uri="{FF2B5EF4-FFF2-40B4-BE49-F238E27FC236}">
                <a16:creationId xmlns:a16="http://schemas.microsoft.com/office/drawing/2014/main" id="{66AD25FB-C193-4A8C-852C-D1E196F613D9}"/>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30791" name="Rectangle 75">
            <a:extLst>
              <a:ext uri="{FF2B5EF4-FFF2-40B4-BE49-F238E27FC236}">
                <a16:creationId xmlns:a16="http://schemas.microsoft.com/office/drawing/2014/main" id="{5F366621-2186-4551-B4C0-B7540FEFF6B8}"/>
              </a:ext>
            </a:extLst>
          </p:cNvPr>
          <p:cNvSpPr>
            <a:spLocks noChangeArrowheads="1"/>
          </p:cNvSpPr>
          <p:nvPr/>
        </p:nvSpPr>
        <p:spPr bwMode="auto">
          <a:xfrm>
            <a:off x="25082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30792" name="Line 76">
            <a:extLst>
              <a:ext uri="{FF2B5EF4-FFF2-40B4-BE49-F238E27FC236}">
                <a16:creationId xmlns:a16="http://schemas.microsoft.com/office/drawing/2014/main" id="{99E68506-A1DA-4059-B3E0-6EA121A1C1C7}"/>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93" name="Rectangle 77">
            <a:extLst>
              <a:ext uri="{FF2B5EF4-FFF2-40B4-BE49-F238E27FC236}">
                <a16:creationId xmlns:a16="http://schemas.microsoft.com/office/drawing/2014/main" id="{5320BB1A-C2ED-4CF0-BFAF-50632C6BCB46}"/>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30794" name="Line 78">
            <a:extLst>
              <a:ext uri="{FF2B5EF4-FFF2-40B4-BE49-F238E27FC236}">
                <a16:creationId xmlns:a16="http://schemas.microsoft.com/office/drawing/2014/main" id="{FD2DBFD1-452E-4AE8-ADDA-BEAA1D507985}"/>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95" name="Line 79">
            <a:extLst>
              <a:ext uri="{FF2B5EF4-FFF2-40B4-BE49-F238E27FC236}">
                <a16:creationId xmlns:a16="http://schemas.microsoft.com/office/drawing/2014/main" id="{F44DA0C8-87DC-40BB-8DBA-D7DC6C56895F}"/>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96" name="Line 80">
            <a:extLst>
              <a:ext uri="{FF2B5EF4-FFF2-40B4-BE49-F238E27FC236}">
                <a16:creationId xmlns:a16="http://schemas.microsoft.com/office/drawing/2014/main" id="{83ADCB83-B8C7-4CB2-B963-86825F479C0E}"/>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97" name="Line 81">
            <a:extLst>
              <a:ext uri="{FF2B5EF4-FFF2-40B4-BE49-F238E27FC236}">
                <a16:creationId xmlns:a16="http://schemas.microsoft.com/office/drawing/2014/main" id="{A858FB93-8918-4456-B31B-EFA7E761FF20}"/>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354" name="Rectangle 82">
            <a:extLst>
              <a:ext uri="{FF2B5EF4-FFF2-40B4-BE49-F238E27FC236}">
                <a16:creationId xmlns:a16="http://schemas.microsoft.com/office/drawing/2014/main" id="{2457D886-46DB-41CC-B496-119987AD355C}"/>
              </a:ext>
            </a:extLst>
          </p:cNvPr>
          <p:cNvSpPr>
            <a:spLocks noChangeArrowheads="1"/>
          </p:cNvSpPr>
          <p:nvPr/>
        </p:nvSpPr>
        <p:spPr bwMode="auto">
          <a:xfrm>
            <a:off x="647700" y="3503613"/>
            <a:ext cx="3852863"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54355" name="Text Box 83">
            <a:extLst>
              <a:ext uri="{FF2B5EF4-FFF2-40B4-BE49-F238E27FC236}">
                <a16:creationId xmlns:a16="http://schemas.microsoft.com/office/drawing/2014/main" id="{31E6EBF0-6FFB-482B-9423-126962C1615D}"/>
              </a:ext>
            </a:extLst>
          </p:cNvPr>
          <p:cNvSpPr txBox="1">
            <a:spLocks noChangeArrowheads="1"/>
          </p:cNvSpPr>
          <p:nvPr/>
        </p:nvSpPr>
        <p:spPr bwMode="auto">
          <a:xfrm>
            <a:off x="428625" y="4929188"/>
            <a:ext cx="8301038" cy="830262"/>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zh-CN" altLang="en-US" sz="2400" dirty="0">
                <a:solidFill>
                  <a:srgbClr val="333399"/>
                </a:solidFill>
                <a:ea typeface="黑体" pitchFamily="2" charset="-122"/>
              </a:rPr>
              <a:t>检验和 </a:t>
            </a:r>
            <a:r>
              <a:rPr lang="en-US" altLang="zh-CN" sz="2400" dirty="0">
                <a:solidFill>
                  <a:srgbClr val="333399"/>
                </a:solidFill>
                <a:ea typeface="黑体" pitchFamily="2" charset="-122"/>
              </a:rPr>
              <a:t>—— </a:t>
            </a:r>
            <a:r>
              <a:rPr lang="zh-CN" altLang="en-US" sz="2400" dirty="0">
                <a:solidFill>
                  <a:srgbClr val="333399"/>
                </a:solidFill>
                <a:ea typeface="黑体" pitchFamily="2" charset="-122"/>
              </a:rPr>
              <a:t>占 </a:t>
            </a:r>
            <a:r>
              <a:rPr lang="en-US" altLang="zh-CN" sz="2400" dirty="0">
                <a:solidFill>
                  <a:srgbClr val="333399"/>
                </a:solidFill>
                <a:ea typeface="黑体" pitchFamily="2" charset="-122"/>
              </a:rPr>
              <a:t>2 </a:t>
            </a:r>
            <a:r>
              <a:rPr lang="zh-CN" altLang="en-US" sz="2400" dirty="0">
                <a:solidFill>
                  <a:srgbClr val="333399"/>
                </a:solidFill>
                <a:ea typeface="黑体" pitchFamily="2" charset="-122"/>
              </a:rPr>
              <a:t>字节。检验和字段检验的范围包括首部和数据这两部分</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354"/>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435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54" grpId="0" animBg="1"/>
      <p:bldP spid="5435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Line 2">
            <a:extLst>
              <a:ext uri="{FF2B5EF4-FFF2-40B4-BE49-F238E27FC236}">
                <a16:creationId xmlns:a16="http://schemas.microsoft.com/office/drawing/2014/main" id="{0241796F-C248-4715-8242-54EB1841DB7F}"/>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1747" name="Rectangle 3">
            <a:extLst>
              <a:ext uri="{FF2B5EF4-FFF2-40B4-BE49-F238E27FC236}">
                <a16:creationId xmlns:a16="http://schemas.microsoft.com/office/drawing/2014/main" id="{665603E8-7D2B-426C-AD52-C5B39D1BDF62}"/>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31748" name="Line 4">
            <a:extLst>
              <a:ext uri="{FF2B5EF4-FFF2-40B4-BE49-F238E27FC236}">
                <a16:creationId xmlns:a16="http://schemas.microsoft.com/office/drawing/2014/main" id="{B59868C4-4FE0-405B-A176-E32DD46745A6}"/>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1749" name="Rectangle 5">
            <a:extLst>
              <a:ext uri="{FF2B5EF4-FFF2-40B4-BE49-F238E27FC236}">
                <a16:creationId xmlns:a16="http://schemas.microsoft.com/office/drawing/2014/main" id="{9DB1F5DC-883E-49AC-9B3B-9E95C22F97A3}"/>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31750" name="Rectangle 6">
            <a:extLst>
              <a:ext uri="{FF2B5EF4-FFF2-40B4-BE49-F238E27FC236}">
                <a16:creationId xmlns:a16="http://schemas.microsoft.com/office/drawing/2014/main" id="{542896DF-6282-4C39-A41D-5970E78A7578}"/>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1751" name="Line 7">
            <a:extLst>
              <a:ext uri="{FF2B5EF4-FFF2-40B4-BE49-F238E27FC236}">
                <a16:creationId xmlns:a16="http://schemas.microsoft.com/office/drawing/2014/main" id="{858303F8-381A-48BE-A84E-3225C4C29D6B}"/>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2" name="Line 8">
            <a:extLst>
              <a:ext uri="{FF2B5EF4-FFF2-40B4-BE49-F238E27FC236}">
                <a16:creationId xmlns:a16="http://schemas.microsoft.com/office/drawing/2014/main" id="{53365DD5-6438-44EF-9763-5D62C7D59A49}"/>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3" name="Line 9">
            <a:extLst>
              <a:ext uri="{FF2B5EF4-FFF2-40B4-BE49-F238E27FC236}">
                <a16:creationId xmlns:a16="http://schemas.microsoft.com/office/drawing/2014/main" id="{82B233BB-F01F-4581-B96C-370C4E27278F}"/>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4" name="Line 10">
            <a:extLst>
              <a:ext uri="{FF2B5EF4-FFF2-40B4-BE49-F238E27FC236}">
                <a16:creationId xmlns:a16="http://schemas.microsoft.com/office/drawing/2014/main" id="{030FEDE7-5744-40BB-84D3-9192B8685021}"/>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5" name="Line 11">
            <a:extLst>
              <a:ext uri="{FF2B5EF4-FFF2-40B4-BE49-F238E27FC236}">
                <a16:creationId xmlns:a16="http://schemas.microsoft.com/office/drawing/2014/main" id="{A43F412C-1A07-4E94-8302-04B0333A65CA}"/>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6" name="Line 12">
            <a:extLst>
              <a:ext uri="{FF2B5EF4-FFF2-40B4-BE49-F238E27FC236}">
                <a16:creationId xmlns:a16="http://schemas.microsoft.com/office/drawing/2014/main" id="{786DD72F-A95A-43DD-A269-0A41362870AD}"/>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7" name="Rectangle 13">
            <a:extLst>
              <a:ext uri="{FF2B5EF4-FFF2-40B4-BE49-F238E27FC236}">
                <a16:creationId xmlns:a16="http://schemas.microsoft.com/office/drawing/2014/main" id="{A1628B77-33BB-4DD6-B2C8-EFFF36443C72}"/>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31758" name="Rectangle 14">
            <a:extLst>
              <a:ext uri="{FF2B5EF4-FFF2-40B4-BE49-F238E27FC236}">
                <a16:creationId xmlns:a16="http://schemas.microsoft.com/office/drawing/2014/main" id="{C3A93BA9-BEE7-4765-90D6-B991FD082E5F}"/>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31759" name="Rectangle 15">
            <a:extLst>
              <a:ext uri="{FF2B5EF4-FFF2-40B4-BE49-F238E27FC236}">
                <a16:creationId xmlns:a16="http://schemas.microsoft.com/office/drawing/2014/main" id="{0FC86D9B-0CA6-4F90-A6A1-0EF9A3793C6D}"/>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31760" name="Rectangle 16">
            <a:extLst>
              <a:ext uri="{FF2B5EF4-FFF2-40B4-BE49-F238E27FC236}">
                <a16:creationId xmlns:a16="http://schemas.microsoft.com/office/drawing/2014/main" id="{4759460B-F3D1-4851-BBCA-C24DDBFA9E8E}"/>
              </a:ext>
            </a:extLst>
          </p:cNvPr>
          <p:cNvSpPr>
            <a:spLocks noChangeArrowheads="1"/>
          </p:cNvSpPr>
          <p:nvPr/>
        </p:nvSpPr>
        <p:spPr bwMode="auto">
          <a:xfrm>
            <a:off x="1428750" y="4270375"/>
            <a:ext cx="38592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31761" name="Rectangle 17">
            <a:extLst>
              <a:ext uri="{FF2B5EF4-FFF2-40B4-BE49-F238E27FC236}">
                <a16:creationId xmlns:a16="http://schemas.microsoft.com/office/drawing/2014/main" id="{C3EC2CCF-5945-401E-AF65-9DDF75278AF6}"/>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31762" name="Rectangle 18">
            <a:extLst>
              <a:ext uri="{FF2B5EF4-FFF2-40B4-BE49-F238E27FC236}">
                <a16:creationId xmlns:a16="http://schemas.microsoft.com/office/drawing/2014/main" id="{23880CA9-68A0-4429-BA2C-B8769B338914}"/>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31763" name="Line 19">
            <a:extLst>
              <a:ext uri="{FF2B5EF4-FFF2-40B4-BE49-F238E27FC236}">
                <a16:creationId xmlns:a16="http://schemas.microsoft.com/office/drawing/2014/main" id="{6C9791A5-0D4D-4D2F-BFC3-6A7801164A88}"/>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64" name="Rectangle 20">
            <a:extLst>
              <a:ext uri="{FF2B5EF4-FFF2-40B4-BE49-F238E27FC236}">
                <a16:creationId xmlns:a16="http://schemas.microsoft.com/office/drawing/2014/main" id="{330B3254-7590-4A33-9CF6-1BA677231A2C}"/>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31765" name="Rectangle 21">
            <a:extLst>
              <a:ext uri="{FF2B5EF4-FFF2-40B4-BE49-F238E27FC236}">
                <a16:creationId xmlns:a16="http://schemas.microsoft.com/office/drawing/2014/main" id="{006E7E81-DB88-45E6-9497-DA2E207CFAF9}"/>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31766" name="Rectangle 22">
            <a:extLst>
              <a:ext uri="{FF2B5EF4-FFF2-40B4-BE49-F238E27FC236}">
                <a16:creationId xmlns:a16="http://schemas.microsoft.com/office/drawing/2014/main" id="{48D7B401-6CED-4745-9881-9DB94DAA9A11}"/>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31767" name="Line 23">
            <a:extLst>
              <a:ext uri="{FF2B5EF4-FFF2-40B4-BE49-F238E27FC236}">
                <a16:creationId xmlns:a16="http://schemas.microsoft.com/office/drawing/2014/main" id="{2F700F75-413D-40AF-B5A5-BCCB23F81D6A}"/>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68" name="Line 24">
            <a:extLst>
              <a:ext uri="{FF2B5EF4-FFF2-40B4-BE49-F238E27FC236}">
                <a16:creationId xmlns:a16="http://schemas.microsoft.com/office/drawing/2014/main" id="{CCD9A5BD-04E2-4B71-954F-CF72B7BA0C69}"/>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69" name="Line 25">
            <a:extLst>
              <a:ext uri="{FF2B5EF4-FFF2-40B4-BE49-F238E27FC236}">
                <a16:creationId xmlns:a16="http://schemas.microsoft.com/office/drawing/2014/main" id="{6071F678-C66B-4CF2-9356-18598FCEC405}"/>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0" name="Line 26">
            <a:extLst>
              <a:ext uri="{FF2B5EF4-FFF2-40B4-BE49-F238E27FC236}">
                <a16:creationId xmlns:a16="http://schemas.microsoft.com/office/drawing/2014/main" id="{69938201-F540-46CC-9270-0D94CA874633}"/>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1" name="Line 27">
            <a:extLst>
              <a:ext uri="{FF2B5EF4-FFF2-40B4-BE49-F238E27FC236}">
                <a16:creationId xmlns:a16="http://schemas.microsoft.com/office/drawing/2014/main" id="{D4AEA695-A8A8-479C-998E-C471D8D00A5F}"/>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2" name="Line 28">
            <a:extLst>
              <a:ext uri="{FF2B5EF4-FFF2-40B4-BE49-F238E27FC236}">
                <a16:creationId xmlns:a16="http://schemas.microsoft.com/office/drawing/2014/main" id="{DCDD61E0-705A-46CA-8B89-372DA5493E03}"/>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3" name="Line 29">
            <a:extLst>
              <a:ext uri="{FF2B5EF4-FFF2-40B4-BE49-F238E27FC236}">
                <a16:creationId xmlns:a16="http://schemas.microsoft.com/office/drawing/2014/main" id="{8D5E9E9A-A6A4-4322-BDE5-6D69E16E8722}"/>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4" name="Rectangle 30">
            <a:extLst>
              <a:ext uri="{FF2B5EF4-FFF2-40B4-BE49-F238E27FC236}">
                <a16:creationId xmlns:a16="http://schemas.microsoft.com/office/drawing/2014/main" id="{B9E7437C-0837-4655-BFF7-15A0F1C29C17}"/>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31775" name="Rectangle 31">
            <a:extLst>
              <a:ext uri="{FF2B5EF4-FFF2-40B4-BE49-F238E27FC236}">
                <a16:creationId xmlns:a16="http://schemas.microsoft.com/office/drawing/2014/main" id="{ED4E9C0F-DF34-4442-B018-B055929675BB}"/>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31776" name="Line 32">
            <a:extLst>
              <a:ext uri="{FF2B5EF4-FFF2-40B4-BE49-F238E27FC236}">
                <a16:creationId xmlns:a16="http://schemas.microsoft.com/office/drawing/2014/main" id="{DBC12B22-FF87-4B78-8611-62B03B9DC84E}"/>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7" name="Line 33">
            <a:extLst>
              <a:ext uri="{FF2B5EF4-FFF2-40B4-BE49-F238E27FC236}">
                <a16:creationId xmlns:a16="http://schemas.microsoft.com/office/drawing/2014/main" id="{CCF218B5-0897-48C7-826A-B494DA83CE3B}"/>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8" name="Line 34">
            <a:extLst>
              <a:ext uri="{FF2B5EF4-FFF2-40B4-BE49-F238E27FC236}">
                <a16:creationId xmlns:a16="http://schemas.microsoft.com/office/drawing/2014/main" id="{7ABFC4D7-7090-4FD5-9596-0668E7341859}"/>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9" name="Line 35">
            <a:extLst>
              <a:ext uri="{FF2B5EF4-FFF2-40B4-BE49-F238E27FC236}">
                <a16:creationId xmlns:a16="http://schemas.microsoft.com/office/drawing/2014/main" id="{695C4882-9018-4219-9DFD-B2B3715D1DD1}"/>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0" name="Line 36">
            <a:extLst>
              <a:ext uri="{FF2B5EF4-FFF2-40B4-BE49-F238E27FC236}">
                <a16:creationId xmlns:a16="http://schemas.microsoft.com/office/drawing/2014/main" id="{CACFAFEC-E03E-4C9D-95B7-5AB1EC868D49}"/>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1" name="Line 37">
            <a:extLst>
              <a:ext uri="{FF2B5EF4-FFF2-40B4-BE49-F238E27FC236}">
                <a16:creationId xmlns:a16="http://schemas.microsoft.com/office/drawing/2014/main" id="{3CE56C20-7D94-48DB-8D1A-24B7D6862485}"/>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2" name="Line 38">
            <a:extLst>
              <a:ext uri="{FF2B5EF4-FFF2-40B4-BE49-F238E27FC236}">
                <a16:creationId xmlns:a16="http://schemas.microsoft.com/office/drawing/2014/main" id="{E23599D3-8BD8-45B5-B778-6229F5B084EA}"/>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3" name="Line 39">
            <a:extLst>
              <a:ext uri="{FF2B5EF4-FFF2-40B4-BE49-F238E27FC236}">
                <a16:creationId xmlns:a16="http://schemas.microsoft.com/office/drawing/2014/main" id="{98F9B009-397D-4460-B95A-20AA7B430B17}"/>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4" name="Line 40">
            <a:extLst>
              <a:ext uri="{FF2B5EF4-FFF2-40B4-BE49-F238E27FC236}">
                <a16:creationId xmlns:a16="http://schemas.microsoft.com/office/drawing/2014/main" id="{C08A607C-EF20-4206-9281-EEF24715BFD6}"/>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5" name="Line 41">
            <a:extLst>
              <a:ext uri="{FF2B5EF4-FFF2-40B4-BE49-F238E27FC236}">
                <a16:creationId xmlns:a16="http://schemas.microsoft.com/office/drawing/2014/main" id="{EF59C503-DC88-4012-8A47-892C140B7507}"/>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6" name="Line 42">
            <a:extLst>
              <a:ext uri="{FF2B5EF4-FFF2-40B4-BE49-F238E27FC236}">
                <a16:creationId xmlns:a16="http://schemas.microsoft.com/office/drawing/2014/main" id="{59CAF708-6F2D-4B81-A068-AE9E9C3B7046}"/>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7" name="Line 43">
            <a:extLst>
              <a:ext uri="{FF2B5EF4-FFF2-40B4-BE49-F238E27FC236}">
                <a16:creationId xmlns:a16="http://schemas.microsoft.com/office/drawing/2014/main" id="{1B701B28-5537-4A69-B039-5F942FD8C22B}"/>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8" name="Line 44">
            <a:extLst>
              <a:ext uri="{FF2B5EF4-FFF2-40B4-BE49-F238E27FC236}">
                <a16:creationId xmlns:a16="http://schemas.microsoft.com/office/drawing/2014/main" id="{7FAB8F75-AF8C-4D33-9117-9A54E270DBB3}"/>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9" name="Line 45">
            <a:extLst>
              <a:ext uri="{FF2B5EF4-FFF2-40B4-BE49-F238E27FC236}">
                <a16:creationId xmlns:a16="http://schemas.microsoft.com/office/drawing/2014/main" id="{5EF30D33-01E6-40FA-AADA-BF645BCB5060}"/>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0" name="Line 46">
            <a:extLst>
              <a:ext uri="{FF2B5EF4-FFF2-40B4-BE49-F238E27FC236}">
                <a16:creationId xmlns:a16="http://schemas.microsoft.com/office/drawing/2014/main" id="{546A6E65-0966-4D3B-AE79-CA13A962E27F}"/>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1" name="Line 47">
            <a:extLst>
              <a:ext uri="{FF2B5EF4-FFF2-40B4-BE49-F238E27FC236}">
                <a16:creationId xmlns:a16="http://schemas.microsoft.com/office/drawing/2014/main" id="{FEE420A4-3F5A-49F3-AE4D-59B013C30A22}"/>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2" name="Line 48">
            <a:extLst>
              <a:ext uri="{FF2B5EF4-FFF2-40B4-BE49-F238E27FC236}">
                <a16:creationId xmlns:a16="http://schemas.microsoft.com/office/drawing/2014/main" id="{A7E7D7D8-14B1-42C2-AC41-142E85188AE5}"/>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3" name="Line 49">
            <a:extLst>
              <a:ext uri="{FF2B5EF4-FFF2-40B4-BE49-F238E27FC236}">
                <a16:creationId xmlns:a16="http://schemas.microsoft.com/office/drawing/2014/main" id="{DBBB0526-C61F-4CD0-B236-61EEC981FC14}"/>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4" name="Line 50">
            <a:extLst>
              <a:ext uri="{FF2B5EF4-FFF2-40B4-BE49-F238E27FC236}">
                <a16:creationId xmlns:a16="http://schemas.microsoft.com/office/drawing/2014/main" id="{BFED1F43-1E8D-4C22-B3AB-1CCC1E9EB06D}"/>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5" name="Line 51">
            <a:extLst>
              <a:ext uri="{FF2B5EF4-FFF2-40B4-BE49-F238E27FC236}">
                <a16:creationId xmlns:a16="http://schemas.microsoft.com/office/drawing/2014/main" id="{5610E481-E9A6-40EB-862D-6895F151460C}"/>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6" name="Line 52">
            <a:extLst>
              <a:ext uri="{FF2B5EF4-FFF2-40B4-BE49-F238E27FC236}">
                <a16:creationId xmlns:a16="http://schemas.microsoft.com/office/drawing/2014/main" id="{7871C450-5D02-46B0-AECB-D37340097A7D}"/>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7" name="Line 53">
            <a:extLst>
              <a:ext uri="{FF2B5EF4-FFF2-40B4-BE49-F238E27FC236}">
                <a16:creationId xmlns:a16="http://schemas.microsoft.com/office/drawing/2014/main" id="{D96A79A6-12A3-49BE-AE5F-2DEF62FC37E9}"/>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8" name="Line 54">
            <a:extLst>
              <a:ext uri="{FF2B5EF4-FFF2-40B4-BE49-F238E27FC236}">
                <a16:creationId xmlns:a16="http://schemas.microsoft.com/office/drawing/2014/main" id="{334905E3-04C0-446C-A587-B1F8CEF4AC39}"/>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9" name="Line 55">
            <a:extLst>
              <a:ext uri="{FF2B5EF4-FFF2-40B4-BE49-F238E27FC236}">
                <a16:creationId xmlns:a16="http://schemas.microsoft.com/office/drawing/2014/main" id="{DF1D5601-0925-4DD9-A3B1-0E5885A30A2C}"/>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0" name="Line 56">
            <a:extLst>
              <a:ext uri="{FF2B5EF4-FFF2-40B4-BE49-F238E27FC236}">
                <a16:creationId xmlns:a16="http://schemas.microsoft.com/office/drawing/2014/main" id="{32F58D47-FCD8-4125-8AD6-F711760805D4}"/>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1" name="Line 57">
            <a:extLst>
              <a:ext uri="{FF2B5EF4-FFF2-40B4-BE49-F238E27FC236}">
                <a16:creationId xmlns:a16="http://schemas.microsoft.com/office/drawing/2014/main" id="{E594F67A-15C6-41F8-A3E8-54AFCE02349F}"/>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2" name="Line 58">
            <a:extLst>
              <a:ext uri="{FF2B5EF4-FFF2-40B4-BE49-F238E27FC236}">
                <a16:creationId xmlns:a16="http://schemas.microsoft.com/office/drawing/2014/main" id="{75ADA3C5-E29B-4866-8C25-B2894598C052}"/>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3" name="Line 59">
            <a:extLst>
              <a:ext uri="{FF2B5EF4-FFF2-40B4-BE49-F238E27FC236}">
                <a16:creationId xmlns:a16="http://schemas.microsoft.com/office/drawing/2014/main" id="{C4326D28-574C-4E54-8BFD-42D1A78129B3}"/>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4" name="Line 60">
            <a:extLst>
              <a:ext uri="{FF2B5EF4-FFF2-40B4-BE49-F238E27FC236}">
                <a16:creationId xmlns:a16="http://schemas.microsoft.com/office/drawing/2014/main" id="{46423E5D-2492-4636-9DA6-CCD52060A835}"/>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5" name="Line 61">
            <a:extLst>
              <a:ext uri="{FF2B5EF4-FFF2-40B4-BE49-F238E27FC236}">
                <a16:creationId xmlns:a16="http://schemas.microsoft.com/office/drawing/2014/main" id="{52A5F33E-7F32-491A-B2B6-A8E61AB8481C}"/>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6" name="Line 62">
            <a:extLst>
              <a:ext uri="{FF2B5EF4-FFF2-40B4-BE49-F238E27FC236}">
                <a16:creationId xmlns:a16="http://schemas.microsoft.com/office/drawing/2014/main" id="{E2BD8697-0FA1-4824-95C3-4C4C993221A8}"/>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7" name="Line 63">
            <a:extLst>
              <a:ext uri="{FF2B5EF4-FFF2-40B4-BE49-F238E27FC236}">
                <a16:creationId xmlns:a16="http://schemas.microsoft.com/office/drawing/2014/main" id="{C44E9FE5-ABAC-43CC-99B7-E5762AB25B1C}"/>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8" name="Line 64">
            <a:extLst>
              <a:ext uri="{FF2B5EF4-FFF2-40B4-BE49-F238E27FC236}">
                <a16:creationId xmlns:a16="http://schemas.microsoft.com/office/drawing/2014/main" id="{E45DDDD2-F3ED-41B6-AE75-FD6D9AD0ECA4}"/>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09" name="Line 65">
            <a:extLst>
              <a:ext uri="{FF2B5EF4-FFF2-40B4-BE49-F238E27FC236}">
                <a16:creationId xmlns:a16="http://schemas.microsoft.com/office/drawing/2014/main" id="{534EBA20-000A-4A0F-B222-C12F5E9AB6F3}"/>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810" name="Rectangle 66">
            <a:extLst>
              <a:ext uri="{FF2B5EF4-FFF2-40B4-BE49-F238E27FC236}">
                <a16:creationId xmlns:a16="http://schemas.microsoft.com/office/drawing/2014/main" id="{54035F9C-98E4-4D39-85DE-17DE28D8A4D8}"/>
              </a:ext>
            </a:extLst>
          </p:cNvPr>
          <p:cNvSpPr>
            <a:spLocks noChangeArrowheads="1"/>
          </p:cNvSpPr>
          <p:nvPr/>
        </p:nvSpPr>
        <p:spPr bwMode="auto">
          <a:xfrm>
            <a:off x="809625"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1811" name="Rectangle 67">
            <a:extLst>
              <a:ext uri="{FF2B5EF4-FFF2-40B4-BE49-F238E27FC236}">
                <a16:creationId xmlns:a16="http://schemas.microsoft.com/office/drawing/2014/main" id="{CF254C06-8199-4700-B59B-ED62EFB48117}"/>
              </a:ext>
            </a:extLst>
          </p:cNvPr>
          <p:cNvSpPr>
            <a:spLocks noChangeArrowheads="1"/>
          </p:cNvSpPr>
          <p:nvPr/>
        </p:nvSpPr>
        <p:spPr bwMode="auto">
          <a:xfrm>
            <a:off x="2728913"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1812" name="Rectangle 68">
            <a:extLst>
              <a:ext uri="{FF2B5EF4-FFF2-40B4-BE49-F238E27FC236}">
                <a16:creationId xmlns:a16="http://schemas.microsoft.com/office/drawing/2014/main" id="{AF054EEC-9AB6-4268-989D-C4AA21586FFF}"/>
              </a:ext>
            </a:extLst>
          </p:cNvPr>
          <p:cNvSpPr>
            <a:spLocks noChangeArrowheads="1"/>
          </p:cNvSpPr>
          <p:nvPr/>
        </p:nvSpPr>
        <p:spPr bwMode="auto">
          <a:xfrm>
            <a:off x="4648200"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1813" name="Rectangle 69">
            <a:extLst>
              <a:ext uri="{FF2B5EF4-FFF2-40B4-BE49-F238E27FC236}">
                <a16:creationId xmlns:a16="http://schemas.microsoft.com/office/drawing/2014/main" id="{621B9A2F-8192-47C7-8D24-086C1B500285}"/>
              </a:ext>
            </a:extLst>
          </p:cNvPr>
          <p:cNvSpPr>
            <a:spLocks noChangeArrowheads="1"/>
          </p:cNvSpPr>
          <p:nvPr/>
        </p:nvSpPr>
        <p:spPr bwMode="auto">
          <a:xfrm>
            <a:off x="6567488" y="150813"/>
            <a:ext cx="1600200" cy="3000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1814" name="Rectangle 70">
            <a:extLst>
              <a:ext uri="{FF2B5EF4-FFF2-40B4-BE49-F238E27FC236}">
                <a16:creationId xmlns:a16="http://schemas.microsoft.com/office/drawing/2014/main" id="{044C69CF-2B69-47A7-9163-5931592817CD}"/>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31815" name="Rectangle 71">
            <a:extLst>
              <a:ext uri="{FF2B5EF4-FFF2-40B4-BE49-F238E27FC236}">
                <a16:creationId xmlns:a16="http://schemas.microsoft.com/office/drawing/2014/main" id="{532E521A-AC3F-46D1-8500-6F7A6C602C46}"/>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31816" name="Rectangle 72">
            <a:extLst>
              <a:ext uri="{FF2B5EF4-FFF2-40B4-BE49-F238E27FC236}">
                <a16:creationId xmlns:a16="http://schemas.microsoft.com/office/drawing/2014/main" id="{E73517B5-31B2-480A-A867-0698BA9B89F5}"/>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31817" name="Rectangle 73">
            <a:extLst>
              <a:ext uri="{FF2B5EF4-FFF2-40B4-BE49-F238E27FC236}">
                <a16:creationId xmlns:a16="http://schemas.microsoft.com/office/drawing/2014/main" id="{AEF765F9-C763-49D5-BC0B-07321F0747A7}"/>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31818" name="Rectangle 74">
            <a:extLst>
              <a:ext uri="{FF2B5EF4-FFF2-40B4-BE49-F238E27FC236}">
                <a16:creationId xmlns:a16="http://schemas.microsoft.com/office/drawing/2014/main" id="{2A0FB6B9-1B3D-4B49-9EB0-2E53C4EBAA3C}"/>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31819" name="Rectangle 75">
            <a:extLst>
              <a:ext uri="{FF2B5EF4-FFF2-40B4-BE49-F238E27FC236}">
                <a16:creationId xmlns:a16="http://schemas.microsoft.com/office/drawing/2014/main" id="{E86DAB9F-5271-4238-9718-60BAB61F04C4}"/>
              </a:ext>
            </a:extLst>
          </p:cNvPr>
          <p:cNvSpPr>
            <a:spLocks noChangeArrowheads="1"/>
          </p:cNvSpPr>
          <p:nvPr/>
        </p:nvSpPr>
        <p:spPr bwMode="auto">
          <a:xfrm>
            <a:off x="250825" y="-26988"/>
            <a:ext cx="8131175" cy="39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位 </a:t>
            </a:r>
            <a:r>
              <a:rPr kumimoji="1" lang="en-US" altLang="zh-CN" sz="2000">
                <a:solidFill>
                  <a:srgbClr val="333399"/>
                </a:solidFill>
                <a:ea typeface="黑体" panose="02010609060101010101" pitchFamily="49" charset="-122"/>
              </a:rPr>
              <a:t>0                         8                        16                        24                    31</a:t>
            </a:r>
          </a:p>
        </p:txBody>
      </p:sp>
      <p:sp>
        <p:nvSpPr>
          <p:cNvPr id="31820" name="Line 76">
            <a:extLst>
              <a:ext uri="{FF2B5EF4-FFF2-40B4-BE49-F238E27FC236}">
                <a16:creationId xmlns:a16="http://schemas.microsoft.com/office/drawing/2014/main" id="{B850B5A3-1CA0-4799-BFF6-E0E8950284A9}"/>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21" name="Rectangle 77">
            <a:extLst>
              <a:ext uri="{FF2B5EF4-FFF2-40B4-BE49-F238E27FC236}">
                <a16:creationId xmlns:a16="http://schemas.microsoft.com/office/drawing/2014/main" id="{78FD8094-A275-4ACD-9D10-38749E5BD5A5}"/>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31822" name="Line 78">
            <a:extLst>
              <a:ext uri="{FF2B5EF4-FFF2-40B4-BE49-F238E27FC236}">
                <a16:creationId xmlns:a16="http://schemas.microsoft.com/office/drawing/2014/main" id="{9F8EEE14-7115-4D10-B30E-3779F5CCD15B}"/>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23" name="Line 79">
            <a:extLst>
              <a:ext uri="{FF2B5EF4-FFF2-40B4-BE49-F238E27FC236}">
                <a16:creationId xmlns:a16="http://schemas.microsoft.com/office/drawing/2014/main" id="{8384BBD5-7E28-44C0-9CFA-289A1D29237E}"/>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24" name="Line 80">
            <a:extLst>
              <a:ext uri="{FF2B5EF4-FFF2-40B4-BE49-F238E27FC236}">
                <a16:creationId xmlns:a16="http://schemas.microsoft.com/office/drawing/2014/main" id="{09C6A0D4-66E3-4038-AA26-2C82650134D5}"/>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25" name="Line 81">
            <a:extLst>
              <a:ext uri="{FF2B5EF4-FFF2-40B4-BE49-F238E27FC236}">
                <a16:creationId xmlns:a16="http://schemas.microsoft.com/office/drawing/2014/main" id="{EE3B63EA-5019-401E-91A1-D86E58EE1539}"/>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402" name="Rectangle 82">
            <a:extLst>
              <a:ext uri="{FF2B5EF4-FFF2-40B4-BE49-F238E27FC236}">
                <a16:creationId xmlns:a16="http://schemas.microsoft.com/office/drawing/2014/main" id="{CF2ED5AD-FAAC-4155-A718-3AEE0859E0D7}"/>
              </a:ext>
            </a:extLst>
          </p:cNvPr>
          <p:cNvSpPr>
            <a:spLocks noChangeArrowheads="1"/>
          </p:cNvSpPr>
          <p:nvPr/>
        </p:nvSpPr>
        <p:spPr bwMode="auto">
          <a:xfrm>
            <a:off x="4500563" y="3503613"/>
            <a:ext cx="3852862"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56403" name="Text Box 83">
            <a:extLst>
              <a:ext uri="{FF2B5EF4-FFF2-40B4-BE49-F238E27FC236}">
                <a16:creationId xmlns:a16="http://schemas.microsoft.com/office/drawing/2014/main" id="{9B978E3C-22BA-4FE8-9BD1-8D9C300FD3E9}"/>
              </a:ext>
            </a:extLst>
          </p:cNvPr>
          <p:cNvSpPr txBox="1">
            <a:spLocks noChangeArrowheads="1"/>
          </p:cNvSpPr>
          <p:nvPr/>
        </p:nvSpPr>
        <p:spPr bwMode="auto">
          <a:xfrm>
            <a:off x="428625" y="4857750"/>
            <a:ext cx="8301038" cy="1373188"/>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zh-CN" altLang="en-US" sz="2800" dirty="0">
                <a:solidFill>
                  <a:srgbClr val="333399"/>
                </a:solidFill>
                <a:ea typeface="黑体" pitchFamily="2" charset="-122"/>
              </a:rPr>
              <a:t>紧急指针字段 </a:t>
            </a:r>
            <a:r>
              <a:rPr lang="en-US" altLang="zh-CN" sz="2800" dirty="0">
                <a:solidFill>
                  <a:srgbClr val="333399"/>
                </a:solidFill>
                <a:ea typeface="黑体" pitchFamily="2" charset="-122"/>
              </a:rPr>
              <a:t>—— </a:t>
            </a:r>
            <a:r>
              <a:rPr lang="zh-CN" altLang="en-US" sz="2800" dirty="0">
                <a:solidFill>
                  <a:srgbClr val="333399"/>
                </a:solidFill>
                <a:ea typeface="黑体" pitchFamily="2" charset="-122"/>
              </a:rPr>
              <a:t>占 </a:t>
            </a:r>
            <a:r>
              <a:rPr lang="en-US" altLang="zh-CN" sz="2800" dirty="0">
                <a:solidFill>
                  <a:srgbClr val="333399"/>
                </a:solidFill>
                <a:ea typeface="黑体" pitchFamily="2" charset="-122"/>
              </a:rPr>
              <a:t>16 </a:t>
            </a:r>
            <a:r>
              <a:rPr lang="zh-CN" altLang="en-US" sz="2800" dirty="0">
                <a:solidFill>
                  <a:srgbClr val="333399"/>
                </a:solidFill>
                <a:ea typeface="黑体" pitchFamily="2" charset="-122"/>
              </a:rPr>
              <a:t>位，</a:t>
            </a:r>
            <a:r>
              <a:rPr lang="zh-CN" altLang="en-US" sz="2800" dirty="0">
                <a:solidFill>
                  <a:srgbClr val="333399"/>
                </a:solidFill>
                <a:latin typeface="Tahoma" pitchFamily="34" charset="0"/>
                <a:ea typeface="黑体" pitchFamily="2" charset="-122"/>
              </a:rPr>
              <a:t>指出在本报文段中紧急数据共有多少个字节（紧急数据放在本报文段数据的最前面）</a:t>
            </a:r>
            <a:r>
              <a:rPr lang="zh-CN" altLang="en-US" sz="2800" dirty="0">
                <a:latin typeface="Tahoma" pitchFamily="34" charset="0"/>
                <a:ea typeface="宋体" charset="-122"/>
              </a:rPr>
              <a:t> </a:t>
            </a:r>
            <a:r>
              <a:rPr lang="zh-CN" altLang="en-US" sz="2800" dirty="0">
                <a:solidFill>
                  <a:srgbClr val="333399"/>
                </a:solidFill>
                <a:ea typeface="黑体" pitchFamily="2" charset="-122"/>
              </a:rPr>
              <a:t>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40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640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02" grpId="0" animBg="1"/>
      <p:bldP spid="5640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2">
            <a:extLst>
              <a:ext uri="{FF2B5EF4-FFF2-40B4-BE49-F238E27FC236}">
                <a16:creationId xmlns:a16="http://schemas.microsoft.com/office/drawing/2014/main" id="{99B86C74-5912-4825-9D12-32F072BAB986}"/>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2771" name="Rectangle 3">
            <a:extLst>
              <a:ext uri="{FF2B5EF4-FFF2-40B4-BE49-F238E27FC236}">
                <a16:creationId xmlns:a16="http://schemas.microsoft.com/office/drawing/2014/main" id="{CD0E4A6B-CB2A-45C8-8428-8E962C48A5FF}"/>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32772" name="Line 4">
            <a:extLst>
              <a:ext uri="{FF2B5EF4-FFF2-40B4-BE49-F238E27FC236}">
                <a16:creationId xmlns:a16="http://schemas.microsoft.com/office/drawing/2014/main" id="{E8D0EE75-DF84-4D6D-975B-6A15C81F6E7C}"/>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2773" name="Rectangle 5">
            <a:extLst>
              <a:ext uri="{FF2B5EF4-FFF2-40B4-BE49-F238E27FC236}">
                <a16:creationId xmlns:a16="http://schemas.microsoft.com/office/drawing/2014/main" id="{328F3EA5-B5EA-4186-AC66-0058846FCB57}"/>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32774" name="Rectangle 6">
            <a:extLst>
              <a:ext uri="{FF2B5EF4-FFF2-40B4-BE49-F238E27FC236}">
                <a16:creationId xmlns:a16="http://schemas.microsoft.com/office/drawing/2014/main" id="{A065A4C3-7975-4551-8380-C3530B98706B}"/>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2775" name="Line 7">
            <a:extLst>
              <a:ext uri="{FF2B5EF4-FFF2-40B4-BE49-F238E27FC236}">
                <a16:creationId xmlns:a16="http://schemas.microsoft.com/office/drawing/2014/main" id="{1613E5CE-BB0A-45DA-B322-5BC348C13732}"/>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6" name="Line 8">
            <a:extLst>
              <a:ext uri="{FF2B5EF4-FFF2-40B4-BE49-F238E27FC236}">
                <a16:creationId xmlns:a16="http://schemas.microsoft.com/office/drawing/2014/main" id="{A8CF03C5-97B9-4BB7-B166-5B8F65944EB0}"/>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7" name="Line 9">
            <a:extLst>
              <a:ext uri="{FF2B5EF4-FFF2-40B4-BE49-F238E27FC236}">
                <a16:creationId xmlns:a16="http://schemas.microsoft.com/office/drawing/2014/main" id="{D2F0297B-A111-4B63-A6E9-D9AC7FA64DBB}"/>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8" name="Line 10">
            <a:extLst>
              <a:ext uri="{FF2B5EF4-FFF2-40B4-BE49-F238E27FC236}">
                <a16:creationId xmlns:a16="http://schemas.microsoft.com/office/drawing/2014/main" id="{0209F7B4-1AB9-4B74-A331-EE41505B094C}"/>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9" name="Line 11">
            <a:extLst>
              <a:ext uri="{FF2B5EF4-FFF2-40B4-BE49-F238E27FC236}">
                <a16:creationId xmlns:a16="http://schemas.microsoft.com/office/drawing/2014/main" id="{1A2C5E53-D16F-41B2-8EEB-F1896FB77059}"/>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0" name="Line 12">
            <a:extLst>
              <a:ext uri="{FF2B5EF4-FFF2-40B4-BE49-F238E27FC236}">
                <a16:creationId xmlns:a16="http://schemas.microsoft.com/office/drawing/2014/main" id="{CD58B6B4-6F01-4B20-8470-BCA57553BA04}"/>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1" name="Rectangle 13">
            <a:extLst>
              <a:ext uri="{FF2B5EF4-FFF2-40B4-BE49-F238E27FC236}">
                <a16:creationId xmlns:a16="http://schemas.microsoft.com/office/drawing/2014/main" id="{6A4C1D55-6181-4CA7-ACF2-9B9EE99FC7D4}"/>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32782" name="Rectangle 14">
            <a:extLst>
              <a:ext uri="{FF2B5EF4-FFF2-40B4-BE49-F238E27FC236}">
                <a16:creationId xmlns:a16="http://schemas.microsoft.com/office/drawing/2014/main" id="{23DA0B50-2238-4AD1-9335-E5D2525F5DE2}"/>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32783" name="Rectangle 15">
            <a:extLst>
              <a:ext uri="{FF2B5EF4-FFF2-40B4-BE49-F238E27FC236}">
                <a16:creationId xmlns:a16="http://schemas.microsoft.com/office/drawing/2014/main" id="{3966200E-906F-4887-B3DD-ACE9CDA13E5E}"/>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32784" name="Rectangle 16">
            <a:extLst>
              <a:ext uri="{FF2B5EF4-FFF2-40B4-BE49-F238E27FC236}">
                <a16:creationId xmlns:a16="http://schemas.microsoft.com/office/drawing/2014/main" id="{3FCEE9B8-046D-4B66-B885-959543B7E36E}"/>
              </a:ext>
            </a:extLst>
          </p:cNvPr>
          <p:cNvSpPr>
            <a:spLocks noChangeArrowheads="1"/>
          </p:cNvSpPr>
          <p:nvPr/>
        </p:nvSpPr>
        <p:spPr bwMode="auto">
          <a:xfrm>
            <a:off x="1428750" y="4270375"/>
            <a:ext cx="38592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32785" name="Rectangle 17">
            <a:extLst>
              <a:ext uri="{FF2B5EF4-FFF2-40B4-BE49-F238E27FC236}">
                <a16:creationId xmlns:a16="http://schemas.microsoft.com/office/drawing/2014/main" id="{7D3AD57D-18CF-41D7-8E26-CF738F795FFE}"/>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32786" name="Rectangle 18">
            <a:extLst>
              <a:ext uri="{FF2B5EF4-FFF2-40B4-BE49-F238E27FC236}">
                <a16:creationId xmlns:a16="http://schemas.microsoft.com/office/drawing/2014/main" id="{C3BDF39E-DAE1-4543-A4E0-239CCB3DB946}"/>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32787" name="Line 19">
            <a:extLst>
              <a:ext uri="{FF2B5EF4-FFF2-40B4-BE49-F238E27FC236}">
                <a16:creationId xmlns:a16="http://schemas.microsoft.com/office/drawing/2014/main" id="{56A9EC1C-6E7A-40DA-BDFC-BB96E21C39EF}"/>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88" name="Rectangle 20">
            <a:extLst>
              <a:ext uri="{FF2B5EF4-FFF2-40B4-BE49-F238E27FC236}">
                <a16:creationId xmlns:a16="http://schemas.microsoft.com/office/drawing/2014/main" id="{BB04D534-7A32-4B70-A76D-542649352DA4}"/>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32789" name="Rectangle 21">
            <a:extLst>
              <a:ext uri="{FF2B5EF4-FFF2-40B4-BE49-F238E27FC236}">
                <a16:creationId xmlns:a16="http://schemas.microsoft.com/office/drawing/2014/main" id="{05EDB920-2BD6-4292-A80F-E4FB5B699BB4}"/>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32790" name="Rectangle 22">
            <a:extLst>
              <a:ext uri="{FF2B5EF4-FFF2-40B4-BE49-F238E27FC236}">
                <a16:creationId xmlns:a16="http://schemas.microsoft.com/office/drawing/2014/main" id="{C6223BF3-31C9-42BD-8752-6B9A502B5EDA}"/>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32791" name="Line 23">
            <a:extLst>
              <a:ext uri="{FF2B5EF4-FFF2-40B4-BE49-F238E27FC236}">
                <a16:creationId xmlns:a16="http://schemas.microsoft.com/office/drawing/2014/main" id="{7B21ED67-B234-41F0-B72D-B2E9081F9F0B}"/>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92" name="Line 24">
            <a:extLst>
              <a:ext uri="{FF2B5EF4-FFF2-40B4-BE49-F238E27FC236}">
                <a16:creationId xmlns:a16="http://schemas.microsoft.com/office/drawing/2014/main" id="{E3D6A738-480C-4477-97A7-2103F4EB8E3F}"/>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93" name="Line 25">
            <a:extLst>
              <a:ext uri="{FF2B5EF4-FFF2-40B4-BE49-F238E27FC236}">
                <a16:creationId xmlns:a16="http://schemas.microsoft.com/office/drawing/2014/main" id="{50FF839E-547A-4EAC-9A7B-D8EBF3F49FA2}"/>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94" name="Line 26">
            <a:extLst>
              <a:ext uri="{FF2B5EF4-FFF2-40B4-BE49-F238E27FC236}">
                <a16:creationId xmlns:a16="http://schemas.microsoft.com/office/drawing/2014/main" id="{E04463FE-7635-47C1-AAD7-98E36BFA1C7A}"/>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95" name="Line 27">
            <a:extLst>
              <a:ext uri="{FF2B5EF4-FFF2-40B4-BE49-F238E27FC236}">
                <a16:creationId xmlns:a16="http://schemas.microsoft.com/office/drawing/2014/main" id="{9B648C8B-B347-4004-8282-9D4B4FFF63D6}"/>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96" name="Line 28">
            <a:extLst>
              <a:ext uri="{FF2B5EF4-FFF2-40B4-BE49-F238E27FC236}">
                <a16:creationId xmlns:a16="http://schemas.microsoft.com/office/drawing/2014/main" id="{F4A0CC95-F9DD-4EB5-A49C-1B78B6FA5344}"/>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97" name="Line 29">
            <a:extLst>
              <a:ext uri="{FF2B5EF4-FFF2-40B4-BE49-F238E27FC236}">
                <a16:creationId xmlns:a16="http://schemas.microsoft.com/office/drawing/2014/main" id="{940CD125-94F0-4F9C-851E-172574590F98}"/>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98" name="Rectangle 30">
            <a:extLst>
              <a:ext uri="{FF2B5EF4-FFF2-40B4-BE49-F238E27FC236}">
                <a16:creationId xmlns:a16="http://schemas.microsoft.com/office/drawing/2014/main" id="{6043C399-E51E-425D-8249-09A0DF16D8BA}"/>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32799" name="Rectangle 31">
            <a:extLst>
              <a:ext uri="{FF2B5EF4-FFF2-40B4-BE49-F238E27FC236}">
                <a16:creationId xmlns:a16="http://schemas.microsoft.com/office/drawing/2014/main" id="{D024C616-178B-44E5-AEAD-3A79A1303299}"/>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32800" name="Line 32">
            <a:extLst>
              <a:ext uri="{FF2B5EF4-FFF2-40B4-BE49-F238E27FC236}">
                <a16:creationId xmlns:a16="http://schemas.microsoft.com/office/drawing/2014/main" id="{10D1BF44-0437-4D5E-9DB2-42DF4549ECDB}"/>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01" name="Line 33">
            <a:extLst>
              <a:ext uri="{FF2B5EF4-FFF2-40B4-BE49-F238E27FC236}">
                <a16:creationId xmlns:a16="http://schemas.microsoft.com/office/drawing/2014/main" id="{F4E7EC65-E7AA-4E7E-A73E-CCBC2BA10E07}"/>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02" name="Line 34">
            <a:extLst>
              <a:ext uri="{FF2B5EF4-FFF2-40B4-BE49-F238E27FC236}">
                <a16:creationId xmlns:a16="http://schemas.microsoft.com/office/drawing/2014/main" id="{EBDF7C81-8B0F-4EAE-A62D-2BB0AD299B7A}"/>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03" name="Line 35">
            <a:extLst>
              <a:ext uri="{FF2B5EF4-FFF2-40B4-BE49-F238E27FC236}">
                <a16:creationId xmlns:a16="http://schemas.microsoft.com/office/drawing/2014/main" id="{631A6373-C043-4EE9-9297-627219B0448F}"/>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04" name="Line 36">
            <a:extLst>
              <a:ext uri="{FF2B5EF4-FFF2-40B4-BE49-F238E27FC236}">
                <a16:creationId xmlns:a16="http://schemas.microsoft.com/office/drawing/2014/main" id="{EC140CFB-53C0-44B3-AB72-61A79EB71A36}"/>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05" name="Line 37">
            <a:extLst>
              <a:ext uri="{FF2B5EF4-FFF2-40B4-BE49-F238E27FC236}">
                <a16:creationId xmlns:a16="http://schemas.microsoft.com/office/drawing/2014/main" id="{72EA2A1D-4E8C-4577-8A28-414F783AD594}"/>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06" name="Line 38">
            <a:extLst>
              <a:ext uri="{FF2B5EF4-FFF2-40B4-BE49-F238E27FC236}">
                <a16:creationId xmlns:a16="http://schemas.microsoft.com/office/drawing/2014/main" id="{C8E1398D-EE10-40E2-9BB9-74305E53DEB8}"/>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07" name="Line 39">
            <a:extLst>
              <a:ext uri="{FF2B5EF4-FFF2-40B4-BE49-F238E27FC236}">
                <a16:creationId xmlns:a16="http://schemas.microsoft.com/office/drawing/2014/main" id="{C93E8F5B-DE07-475C-9B33-49F6514EC87B}"/>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08" name="Line 40">
            <a:extLst>
              <a:ext uri="{FF2B5EF4-FFF2-40B4-BE49-F238E27FC236}">
                <a16:creationId xmlns:a16="http://schemas.microsoft.com/office/drawing/2014/main" id="{E40F4493-C311-43B7-89FF-D2B0BAD0EF1B}"/>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09" name="Line 41">
            <a:extLst>
              <a:ext uri="{FF2B5EF4-FFF2-40B4-BE49-F238E27FC236}">
                <a16:creationId xmlns:a16="http://schemas.microsoft.com/office/drawing/2014/main" id="{5117325A-856D-4FD6-9C36-D11C44FDD3B5}"/>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0" name="Line 42">
            <a:extLst>
              <a:ext uri="{FF2B5EF4-FFF2-40B4-BE49-F238E27FC236}">
                <a16:creationId xmlns:a16="http://schemas.microsoft.com/office/drawing/2014/main" id="{8F46C56B-8627-460D-B002-035E0051F77D}"/>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1" name="Line 43">
            <a:extLst>
              <a:ext uri="{FF2B5EF4-FFF2-40B4-BE49-F238E27FC236}">
                <a16:creationId xmlns:a16="http://schemas.microsoft.com/office/drawing/2014/main" id="{671E0916-524C-43C6-9AB2-9D797FF5CA23}"/>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2" name="Line 44">
            <a:extLst>
              <a:ext uri="{FF2B5EF4-FFF2-40B4-BE49-F238E27FC236}">
                <a16:creationId xmlns:a16="http://schemas.microsoft.com/office/drawing/2014/main" id="{C79BBB0E-0DFB-4CFC-96FC-CD9B831202A1}"/>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3" name="Line 45">
            <a:extLst>
              <a:ext uri="{FF2B5EF4-FFF2-40B4-BE49-F238E27FC236}">
                <a16:creationId xmlns:a16="http://schemas.microsoft.com/office/drawing/2014/main" id="{44371D1A-CF93-418F-B7DC-A733175FED80}"/>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4" name="Line 46">
            <a:extLst>
              <a:ext uri="{FF2B5EF4-FFF2-40B4-BE49-F238E27FC236}">
                <a16:creationId xmlns:a16="http://schemas.microsoft.com/office/drawing/2014/main" id="{BECF01F5-5123-448C-A1C7-547106FE1E1B}"/>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5" name="Line 47">
            <a:extLst>
              <a:ext uri="{FF2B5EF4-FFF2-40B4-BE49-F238E27FC236}">
                <a16:creationId xmlns:a16="http://schemas.microsoft.com/office/drawing/2014/main" id="{FD02CFD4-3C26-45D6-B8DC-F744752C2BA1}"/>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6" name="Line 48">
            <a:extLst>
              <a:ext uri="{FF2B5EF4-FFF2-40B4-BE49-F238E27FC236}">
                <a16:creationId xmlns:a16="http://schemas.microsoft.com/office/drawing/2014/main" id="{FE91BBE1-CB2B-4BA8-934A-7B5C64F66CB2}"/>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7" name="Line 49">
            <a:extLst>
              <a:ext uri="{FF2B5EF4-FFF2-40B4-BE49-F238E27FC236}">
                <a16:creationId xmlns:a16="http://schemas.microsoft.com/office/drawing/2014/main" id="{1C6405D6-2D3A-4064-AE73-F14E9956CEC0}"/>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8" name="Line 50">
            <a:extLst>
              <a:ext uri="{FF2B5EF4-FFF2-40B4-BE49-F238E27FC236}">
                <a16:creationId xmlns:a16="http://schemas.microsoft.com/office/drawing/2014/main" id="{B1EEFAA7-E8A6-41F6-B7F2-404EC017B79B}"/>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19" name="Line 51">
            <a:extLst>
              <a:ext uri="{FF2B5EF4-FFF2-40B4-BE49-F238E27FC236}">
                <a16:creationId xmlns:a16="http://schemas.microsoft.com/office/drawing/2014/main" id="{E6D59C5A-0ABD-4CAB-9BB7-EBB80AD4600B}"/>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0" name="Line 52">
            <a:extLst>
              <a:ext uri="{FF2B5EF4-FFF2-40B4-BE49-F238E27FC236}">
                <a16:creationId xmlns:a16="http://schemas.microsoft.com/office/drawing/2014/main" id="{F3B60A9A-70A5-47ED-9847-F29596036006}"/>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1" name="Line 53">
            <a:extLst>
              <a:ext uri="{FF2B5EF4-FFF2-40B4-BE49-F238E27FC236}">
                <a16:creationId xmlns:a16="http://schemas.microsoft.com/office/drawing/2014/main" id="{B0D159BE-56DB-43BC-91AC-FFE7F2BB5425}"/>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2" name="Line 54">
            <a:extLst>
              <a:ext uri="{FF2B5EF4-FFF2-40B4-BE49-F238E27FC236}">
                <a16:creationId xmlns:a16="http://schemas.microsoft.com/office/drawing/2014/main" id="{81D27B06-BDDC-49DE-B1A3-EE05042E91F0}"/>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3" name="Line 55">
            <a:extLst>
              <a:ext uri="{FF2B5EF4-FFF2-40B4-BE49-F238E27FC236}">
                <a16:creationId xmlns:a16="http://schemas.microsoft.com/office/drawing/2014/main" id="{47259A7F-2F62-4EB5-8306-AD1D6E51FCE0}"/>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4" name="Line 56">
            <a:extLst>
              <a:ext uri="{FF2B5EF4-FFF2-40B4-BE49-F238E27FC236}">
                <a16:creationId xmlns:a16="http://schemas.microsoft.com/office/drawing/2014/main" id="{D4526DB8-AE34-436F-BBA0-F88030454739}"/>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5" name="Line 57">
            <a:extLst>
              <a:ext uri="{FF2B5EF4-FFF2-40B4-BE49-F238E27FC236}">
                <a16:creationId xmlns:a16="http://schemas.microsoft.com/office/drawing/2014/main" id="{0A2A26A6-6157-4D01-8A13-69AC485CA5CD}"/>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6" name="Line 58">
            <a:extLst>
              <a:ext uri="{FF2B5EF4-FFF2-40B4-BE49-F238E27FC236}">
                <a16:creationId xmlns:a16="http://schemas.microsoft.com/office/drawing/2014/main" id="{FA716C39-4BA2-46FF-A8DF-8733B4A3A2D5}"/>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7" name="Line 59">
            <a:extLst>
              <a:ext uri="{FF2B5EF4-FFF2-40B4-BE49-F238E27FC236}">
                <a16:creationId xmlns:a16="http://schemas.microsoft.com/office/drawing/2014/main" id="{A39B0782-761C-4FDC-B40C-E9931F752A47}"/>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8" name="Line 60">
            <a:extLst>
              <a:ext uri="{FF2B5EF4-FFF2-40B4-BE49-F238E27FC236}">
                <a16:creationId xmlns:a16="http://schemas.microsoft.com/office/drawing/2014/main" id="{70DB01E6-0F99-44DF-82EF-A443DC35EA38}"/>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9" name="Line 61">
            <a:extLst>
              <a:ext uri="{FF2B5EF4-FFF2-40B4-BE49-F238E27FC236}">
                <a16:creationId xmlns:a16="http://schemas.microsoft.com/office/drawing/2014/main" id="{B0437E75-297D-4732-A6F5-2050D2DEB567}"/>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30" name="Line 62">
            <a:extLst>
              <a:ext uri="{FF2B5EF4-FFF2-40B4-BE49-F238E27FC236}">
                <a16:creationId xmlns:a16="http://schemas.microsoft.com/office/drawing/2014/main" id="{5BC40AEC-B645-4B9E-B454-43E9E3C671CB}"/>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31" name="Line 63">
            <a:extLst>
              <a:ext uri="{FF2B5EF4-FFF2-40B4-BE49-F238E27FC236}">
                <a16:creationId xmlns:a16="http://schemas.microsoft.com/office/drawing/2014/main" id="{01BA3CA1-995A-4D44-BBAF-9483D4A419BB}"/>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32" name="Line 64">
            <a:extLst>
              <a:ext uri="{FF2B5EF4-FFF2-40B4-BE49-F238E27FC236}">
                <a16:creationId xmlns:a16="http://schemas.microsoft.com/office/drawing/2014/main" id="{D9C34A5B-45EF-4FA3-848B-EED45BC045AE}"/>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33" name="Line 65">
            <a:extLst>
              <a:ext uri="{FF2B5EF4-FFF2-40B4-BE49-F238E27FC236}">
                <a16:creationId xmlns:a16="http://schemas.microsoft.com/office/drawing/2014/main" id="{4D49492C-0E55-4485-B462-524D69FE3A8D}"/>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34" name="Rectangle 70">
            <a:extLst>
              <a:ext uri="{FF2B5EF4-FFF2-40B4-BE49-F238E27FC236}">
                <a16:creationId xmlns:a16="http://schemas.microsoft.com/office/drawing/2014/main" id="{22D03014-8A8E-4935-92D9-BFFCB3F03B44}"/>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32835" name="Rectangle 71">
            <a:extLst>
              <a:ext uri="{FF2B5EF4-FFF2-40B4-BE49-F238E27FC236}">
                <a16:creationId xmlns:a16="http://schemas.microsoft.com/office/drawing/2014/main" id="{6872C62C-ED18-4E0F-933D-B3511A167AA8}"/>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32836" name="Rectangle 72">
            <a:extLst>
              <a:ext uri="{FF2B5EF4-FFF2-40B4-BE49-F238E27FC236}">
                <a16:creationId xmlns:a16="http://schemas.microsoft.com/office/drawing/2014/main" id="{F9693E85-197E-4628-92EC-1E246A45F195}"/>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32837" name="Rectangle 73">
            <a:extLst>
              <a:ext uri="{FF2B5EF4-FFF2-40B4-BE49-F238E27FC236}">
                <a16:creationId xmlns:a16="http://schemas.microsoft.com/office/drawing/2014/main" id="{7BF5F764-BCFA-4389-9181-6D39D959A335}"/>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32838" name="Rectangle 74">
            <a:extLst>
              <a:ext uri="{FF2B5EF4-FFF2-40B4-BE49-F238E27FC236}">
                <a16:creationId xmlns:a16="http://schemas.microsoft.com/office/drawing/2014/main" id="{87E474F4-C227-421D-A666-9ED69FF72498}"/>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32839" name="Rectangle 75">
            <a:extLst>
              <a:ext uri="{FF2B5EF4-FFF2-40B4-BE49-F238E27FC236}">
                <a16:creationId xmlns:a16="http://schemas.microsoft.com/office/drawing/2014/main" id="{4E1679FA-89B4-4DDF-A908-FB95A464EE4A}"/>
              </a:ext>
            </a:extLst>
          </p:cNvPr>
          <p:cNvSpPr>
            <a:spLocks noChangeArrowheads="1"/>
          </p:cNvSpPr>
          <p:nvPr/>
        </p:nvSpPr>
        <p:spPr bwMode="auto">
          <a:xfrm>
            <a:off x="25400" y="-26988"/>
            <a:ext cx="8385175" cy="39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比特 </a:t>
            </a:r>
            <a:r>
              <a:rPr kumimoji="1" lang="en-US" altLang="zh-CN" sz="2000">
                <a:solidFill>
                  <a:srgbClr val="333399"/>
                </a:solidFill>
                <a:ea typeface="黑体" panose="02010609060101010101" pitchFamily="49" charset="-122"/>
              </a:rPr>
              <a:t>0                         8                        16                        24                    31</a:t>
            </a:r>
          </a:p>
        </p:txBody>
      </p:sp>
      <p:sp>
        <p:nvSpPr>
          <p:cNvPr id="32840" name="Line 76">
            <a:extLst>
              <a:ext uri="{FF2B5EF4-FFF2-40B4-BE49-F238E27FC236}">
                <a16:creationId xmlns:a16="http://schemas.microsoft.com/office/drawing/2014/main" id="{23B68131-B993-4CA0-8639-404FE30750EA}"/>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41" name="Rectangle 77">
            <a:extLst>
              <a:ext uri="{FF2B5EF4-FFF2-40B4-BE49-F238E27FC236}">
                <a16:creationId xmlns:a16="http://schemas.microsoft.com/office/drawing/2014/main" id="{DE64732B-A97C-498A-AE33-6CF83A0DF2B8}"/>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32842" name="Line 78">
            <a:extLst>
              <a:ext uri="{FF2B5EF4-FFF2-40B4-BE49-F238E27FC236}">
                <a16:creationId xmlns:a16="http://schemas.microsoft.com/office/drawing/2014/main" id="{C1E23362-AF1A-42B7-81CE-7380EA12B4C3}"/>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43" name="Line 79">
            <a:extLst>
              <a:ext uri="{FF2B5EF4-FFF2-40B4-BE49-F238E27FC236}">
                <a16:creationId xmlns:a16="http://schemas.microsoft.com/office/drawing/2014/main" id="{9BAFCD94-A01C-409C-AB2F-35AEE5F34B4D}"/>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44" name="Line 80">
            <a:extLst>
              <a:ext uri="{FF2B5EF4-FFF2-40B4-BE49-F238E27FC236}">
                <a16:creationId xmlns:a16="http://schemas.microsoft.com/office/drawing/2014/main" id="{D44487A3-BE38-4BCD-B9D1-7DFDE91AA593}"/>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845" name="Line 81">
            <a:extLst>
              <a:ext uri="{FF2B5EF4-FFF2-40B4-BE49-F238E27FC236}">
                <a16:creationId xmlns:a16="http://schemas.microsoft.com/office/drawing/2014/main" id="{AB16F31C-7E00-44B6-BE10-284E17791FA6}"/>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50" name="Rectangle 82">
            <a:extLst>
              <a:ext uri="{FF2B5EF4-FFF2-40B4-BE49-F238E27FC236}">
                <a16:creationId xmlns:a16="http://schemas.microsoft.com/office/drawing/2014/main" id="{8386D80A-1B99-45B7-8279-5C96C69BB321}"/>
              </a:ext>
            </a:extLst>
          </p:cNvPr>
          <p:cNvSpPr>
            <a:spLocks noChangeArrowheads="1"/>
          </p:cNvSpPr>
          <p:nvPr/>
        </p:nvSpPr>
        <p:spPr bwMode="auto">
          <a:xfrm>
            <a:off x="647700" y="4151313"/>
            <a:ext cx="5770563"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58451" name="Text Box 83">
            <a:extLst>
              <a:ext uri="{FF2B5EF4-FFF2-40B4-BE49-F238E27FC236}">
                <a16:creationId xmlns:a16="http://schemas.microsoft.com/office/drawing/2014/main" id="{9CEC9740-CF8B-4BBC-B17A-4F130A253C2D}"/>
              </a:ext>
            </a:extLst>
          </p:cNvPr>
          <p:cNvSpPr txBox="1">
            <a:spLocks noChangeArrowheads="1"/>
          </p:cNvSpPr>
          <p:nvPr/>
        </p:nvSpPr>
        <p:spPr bwMode="auto">
          <a:xfrm>
            <a:off x="214313" y="4941888"/>
            <a:ext cx="8929687" cy="1016000"/>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en-US" altLang="zh-CN" sz="2000" dirty="0">
                <a:solidFill>
                  <a:srgbClr val="003399"/>
                </a:solidFill>
                <a:ea typeface="黑体" pitchFamily="2" charset="-122"/>
              </a:rPr>
              <a:t>TCP </a:t>
            </a:r>
            <a:r>
              <a:rPr lang="zh-CN" altLang="en-US" sz="2000" dirty="0">
                <a:solidFill>
                  <a:srgbClr val="003399"/>
                </a:solidFill>
                <a:ea typeface="黑体" pitchFamily="2" charset="-122"/>
              </a:rPr>
              <a:t>最初只有一种选项，即最大报文段长度 </a:t>
            </a:r>
            <a:r>
              <a:rPr lang="en-US" altLang="zh-CN" sz="2000" dirty="0">
                <a:solidFill>
                  <a:srgbClr val="003399"/>
                </a:solidFill>
                <a:ea typeface="黑体" pitchFamily="2" charset="-122"/>
              </a:rPr>
              <a:t>MSS</a:t>
            </a:r>
            <a:r>
              <a:rPr lang="en-US" altLang="zh-CN" sz="2000" dirty="0">
                <a:solidFill>
                  <a:srgbClr val="003399"/>
                </a:solidFill>
                <a:latin typeface="Tahoma" pitchFamily="34" charset="0"/>
                <a:ea typeface="宋体" charset="-122"/>
              </a:rPr>
              <a:t>(Maximum Segment Size)</a:t>
            </a:r>
            <a:endParaRPr lang="en-US" altLang="zh-CN" sz="2000" dirty="0">
              <a:solidFill>
                <a:srgbClr val="003399"/>
              </a:solidFill>
              <a:ea typeface="黑体" pitchFamily="2" charset="-122"/>
            </a:endParaRPr>
          </a:p>
          <a:p>
            <a:pPr algn="just">
              <a:buClr>
                <a:schemeClr val="accent6"/>
              </a:buClr>
              <a:buFont typeface="Wingdings" pitchFamily="2" charset="2"/>
              <a:buChar char="p"/>
              <a:defRPr/>
            </a:pPr>
            <a:r>
              <a:rPr lang="en-US" altLang="zh-CN" sz="2000" dirty="0">
                <a:solidFill>
                  <a:srgbClr val="003399"/>
                </a:solidFill>
                <a:ea typeface="黑体" pitchFamily="2" charset="-122"/>
              </a:rPr>
              <a:t>MSS </a:t>
            </a:r>
            <a:r>
              <a:rPr lang="zh-CN" altLang="en-US" sz="2000" dirty="0">
                <a:solidFill>
                  <a:srgbClr val="003399"/>
                </a:solidFill>
                <a:ea typeface="黑体" pitchFamily="2" charset="-122"/>
              </a:rPr>
              <a:t>告诉对方缓存所能接收的报文段的数据字段的最大长度是 </a:t>
            </a:r>
            <a:r>
              <a:rPr lang="en-US" altLang="zh-CN" sz="2000" dirty="0">
                <a:solidFill>
                  <a:srgbClr val="003399"/>
                </a:solidFill>
                <a:ea typeface="黑体" pitchFamily="2" charset="-122"/>
              </a:rPr>
              <a:t>MSS </a:t>
            </a:r>
            <a:r>
              <a:rPr lang="zh-CN" altLang="en-US" sz="2000" dirty="0">
                <a:solidFill>
                  <a:srgbClr val="003399"/>
                </a:solidFill>
                <a:ea typeface="黑体" pitchFamily="2" charset="-122"/>
              </a:rPr>
              <a:t>个字节</a:t>
            </a:r>
            <a:endParaRPr lang="en-US" altLang="zh-CN" sz="2000" dirty="0">
              <a:solidFill>
                <a:srgbClr val="003399"/>
              </a:solidFill>
              <a:ea typeface="黑体" pitchFamily="2" charset="-122"/>
            </a:endParaRPr>
          </a:p>
          <a:p>
            <a:pPr>
              <a:buClr>
                <a:schemeClr val="accent6"/>
              </a:buClr>
              <a:buFont typeface="Wingdings" pitchFamily="2" charset="2"/>
              <a:buChar char="p"/>
              <a:defRPr/>
            </a:pPr>
            <a:r>
              <a:rPr lang="zh-CN" altLang="en-US" sz="2000" dirty="0">
                <a:solidFill>
                  <a:srgbClr val="003399"/>
                </a:solidFill>
                <a:ea typeface="黑体" pitchFamily="2" charset="-122"/>
              </a:rPr>
              <a:t>数据字段加上 </a:t>
            </a:r>
            <a:r>
              <a:rPr lang="en-US" altLang="zh-CN" sz="2000" dirty="0">
                <a:solidFill>
                  <a:srgbClr val="003399"/>
                </a:solidFill>
                <a:ea typeface="黑体" pitchFamily="2" charset="-122"/>
              </a:rPr>
              <a:t>TCP </a:t>
            </a:r>
            <a:r>
              <a:rPr lang="zh-CN" altLang="en-US" sz="2000" dirty="0">
                <a:solidFill>
                  <a:srgbClr val="003399"/>
                </a:solidFill>
                <a:ea typeface="黑体" pitchFamily="2" charset="-122"/>
              </a:rPr>
              <a:t>首部才等于整个的 </a:t>
            </a:r>
            <a:r>
              <a:rPr lang="en-US" altLang="zh-CN" sz="2000" dirty="0">
                <a:solidFill>
                  <a:srgbClr val="003399"/>
                </a:solidFill>
                <a:ea typeface="黑体" pitchFamily="2" charset="-122"/>
              </a:rPr>
              <a:t>TCP </a:t>
            </a:r>
            <a:r>
              <a:rPr lang="zh-CN" altLang="en-US" sz="2000" dirty="0">
                <a:solidFill>
                  <a:srgbClr val="003399"/>
                </a:solidFill>
                <a:ea typeface="黑体" pitchFamily="2" charset="-122"/>
              </a:rPr>
              <a:t>报文段</a:t>
            </a:r>
          </a:p>
        </p:txBody>
      </p:sp>
      <p:sp>
        <p:nvSpPr>
          <p:cNvPr id="58453" name="Text Box 85">
            <a:extLst>
              <a:ext uri="{FF2B5EF4-FFF2-40B4-BE49-F238E27FC236}">
                <a16:creationId xmlns:a16="http://schemas.microsoft.com/office/drawing/2014/main" id="{11F26105-8CBB-4150-8C36-8C0DC09CE568}"/>
              </a:ext>
            </a:extLst>
          </p:cNvPr>
          <p:cNvSpPr txBox="1">
            <a:spLocks noChangeArrowheads="1"/>
          </p:cNvSpPr>
          <p:nvPr/>
        </p:nvSpPr>
        <p:spPr bwMode="auto">
          <a:xfrm>
            <a:off x="892175" y="981075"/>
            <a:ext cx="5953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3200">
                <a:solidFill>
                  <a:schemeClr val="tx2"/>
                </a:solidFill>
                <a:ea typeface="黑体" panose="02010609060101010101" pitchFamily="49" charset="-122"/>
              </a:rPr>
              <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5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8450"/>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8453"/>
                                        </p:tgtEl>
                                        <p:attrNameLst>
                                          <p:attrName>style.visibility</p:attrName>
                                        </p:attrNameLst>
                                      </p:cBhvr>
                                      <p:to>
                                        <p:strVal val="visible"/>
                                      </p:to>
                                    </p:set>
                                  </p:childTnLst>
                                </p:cTn>
                              </p:par>
                            </p:childTnLst>
                          </p:cTn>
                        </p:par>
                        <p:par>
                          <p:cTn id="14" fill="hold" nodeType="afterGroup">
                            <p:stCondLst>
                              <p:cond delay="0"/>
                            </p:stCondLst>
                            <p:childTnLst>
                              <p:par>
                                <p:cTn id="15" presetID="35" presetClass="emph" presetSubtype="0" repeatCount="3000" fill="hold" grpId="1" nodeType="afterEffect">
                                  <p:stCondLst>
                                    <p:cond delay="500"/>
                                  </p:stCondLst>
                                  <p:childTnLst>
                                    <p:anim calcmode="discrete" valueType="str">
                                      <p:cBhvr>
                                        <p:cTn id="16" dur="1000" fill="hold"/>
                                        <p:tgtEl>
                                          <p:spTgt spid="584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50" grpId="0" animBg="1"/>
      <p:bldP spid="58450" grpId="1" animBg="1"/>
      <p:bldP spid="58453" grpId="0"/>
      <p:bldP spid="5845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
            <a:extLst>
              <a:ext uri="{FF2B5EF4-FFF2-40B4-BE49-F238E27FC236}">
                <a16:creationId xmlns:a16="http://schemas.microsoft.com/office/drawing/2014/main" id="{41DC15C9-E373-45CF-B7AB-4008614B8C62}"/>
              </a:ext>
            </a:extLst>
          </p:cNvPr>
          <p:cNvSpPr>
            <a:spLocks noChangeShapeType="1"/>
          </p:cNvSpPr>
          <p:nvPr/>
        </p:nvSpPr>
        <p:spPr bwMode="auto">
          <a:xfrm flipH="1">
            <a:off x="328613" y="709613"/>
            <a:ext cx="17462" cy="4122737"/>
          </a:xfrm>
          <a:prstGeom prst="line">
            <a:avLst/>
          </a:prstGeom>
          <a:noFill/>
          <a:ln w="127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3795" name="Rectangle 3">
            <a:extLst>
              <a:ext uri="{FF2B5EF4-FFF2-40B4-BE49-F238E27FC236}">
                <a16:creationId xmlns:a16="http://schemas.microsoft.com/office/drawing/2014/main" id="{481162ED-A7DD-45F3-848A-1503E24ECE3F}"/>
              </a:ext>
            </a:extLst>
          </p:cNvPr>
          <p:cNvSpPr>
            <a:spLocks noChangeArrowheads="1"/>
          </p:cNvSpPr>
          <p:nvPr/>
        </p:nvSpPr>
        <p:spPr bwMode="auto">
          <a:xfrm>
            <a:off x="0" y="2309813"/>
            <a:ext cx="690563" cy="6381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kumimoji="1" lang="en-US" altLang="zh-CN" sz="2000">
                <a:solidFill>
                  <a:srgbClr val="333399"/>
                </a:solidFill>
                <a:ea typeface="黑体" panose="02010609060101010101" pitchFamily="49" charset="-122"/>
              </a:rPr>
              <a:t>TCP</a:t>
            </a:r>
          </a:p>
          <a:p>
            <a:pPr>
              <a:lnSpc>
                <a:spcPct val="90000"/>
              </a:lnSpc>
            </a:pPr>
            <a:r>
              <a:rPr kumimoji="1" lang="zh-CN" altLang="en-US" sz="2000">
                <a:solidFill>
                  <a:srgbClr val="333399"/>
                </a:solidFill>
                <a:ea typeface="黑体" panose="02010609060101010101" pitchFamily="49" charset="-122"/>
              </a:rPr>
              <a:t>首部</a:t>
            </a:r>
          </a:p>
        </p:txBody>
      </p:sp>
      <p:sp>
        <p:nvSpPr>
          <p:cNvPr id="33796" name="Line 4">
            <a:extLst>
              <a:ext uri="{FF2B5EF4-FFF2-40B4-BE49-F238E27FC236}">
                <a16:creationId xmlns:a16="http://schemas.microsoft.com/office/drawing/2014/main" id="{1940D43D-8F5B-4370-9350-DA5A62647729}"/>
              </a:ext>
            </a:extLst>
          </p:cNvPr>
          <p:cNvSpPr>
            <a:spLocks noChangeShapeType="1"/>
          </p:cNvSpPr>
          <p:nvPr/>
        </p:nvSpPr>
        <p:spPr bwMode="auto">
          <a:xfrm>
            <a:off x="8748713" y="700088"/>
            <a:ext cx="0" cy="3463925"/>
          </a:xfrm>
          <a:prstGeom prst="line">
            <a:avLst/>
          </a:prstGeom>
          <a:noFill/>
          <a:ln w="28575">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3797" name="Rectangle 5">
            <a:extLst>
              <a:ext uri="{FF2B5EF4-FFF2-40B4-BE49-F238E27FC236}">
                <a16:creationId xmlns:a16="http://schemas.microsoft.com/office/drawing/2014/main" id="{C1A2D8E2-5CCB-4F16-9062-A78288EA1680}"/>
              </a:ext>
            </a:extLst>
          </p:cNvPr>
          <p:cNvSpPr>
            <a:spLocks noChangeArrowheads="1"/>
          </p:cNvSpPr>
          <p:nvPr/>
        </p:nvSpPr>
        <p:spPr bwMode="auto">
          <a:xfrm>
            <a:off x="8388350" y="1778000"/>
            <a:ext cx="688975" cy="11874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90000"/>
              </a:lnSpc>
            </a:pPr>
            <a:r>
              <a:rPr kumimoji="1" lang="en-US" altLang="zh-CN" sz="2000">
                <a:solidFill>
                  <a:srgbClr val="333399"/>
                </a:solidFill>
                <a:ea typeface="黑体" panose="02010609060101010101" pitchFamily="49" charset="-122"/>
              </a:rPr>
              <a:t>20</a:t>
            </a:r>
          </a:p>
          <a:p>
            <a:pPr algn="ctr">
              <a:lnSpc>
                <a:spcPct val="90000"/>
              </a:lnSpc>
            </a:pPr>
            <a:r>
              <a:rPr kumimoji="1" lang="zh-CN" altLang="en-US" sz="2000">
                <a:solidFill>
                  <a:srgbClr val="333399"/>
                </a:solidFill>
                <a:ea typeface="黑体" panose="02010609060101010101" pitchFamily="49" charset="-122"/>
              </a:rPr>
              <a:t>字节</a:t>
            </a:r>
          </a:p>
          <a:p>
            <a:pPr algn="ctr">
              <a:lnSpc>
                <a:spcPct val="90000"/>
              </a:lnSpc>
            </a:pPr>
            <a:r>
              <a:rPr kumimoji="1" lang="zh-CN" altLang="en-US" sz="2000">
                <a:solidFill>
                  <a:srgbClr val="333399"/>
                </a:solidFill>
                <a:ea typeface="黑体" panose="02010609060101010101" pitchFamily="49" charset="-122"/>
              </a:rPr>
              <a:t>固定</a:t>
            </a:r>
          </a:p>
          <a:p>
            <a:pPr algn="ctr">
              <a:lnSpc>
                <a:spcPct val="90000"/>
              </a:lnSpc>
            </a:pPr>
            <a:r>
              <a:rPr kumimoji="1" lang="zh-CN" altLang="en-US" sz="2000">
                <a:solidFill>
                  <a:srgbClr val="333399"/>
                </a:solidFill>
                <a:ea typeface="黑体" panose="02010609060101010101" pitchFamily="49" charset="-122"/>
              </a:rPr>
              <a:t>首部</a:t>
            </a:r>
          </a:p>
        </p:txBody>
      </p:sp>
      <p:sp>
        <p:nvSpPr>
          <p:cNvPr id="33798" name="Rectangle 6">
            <a:extLst>
              <a:ext uri="{FF2B5EF4-FFF2-40B4-BE49-F238E27FC236}">
                <a16:creationId xmlns:a16="http://schemas.microsoft.com/office/drawing/2014/main" id="{63165C91-8E80-41D0-8AB5-4636F92AF3F2}"/>
              </a:ext>
            </a:extLst>
          </p:cNvPr>
          <p:cNvSpPr>
            <a:spLocks noChangeArrowheads="1"/>
          </p:cNvSpPr>
          <p:nvPr/>
        </p:nvSpPr>
        <p:spPr bwMode="auto">
          <a:xfrm>
            <a:off x="654050" y="706438"/>
            <a:ext cx="7686675" cy="4133850"/>
          </a:xfrm>
          <a:prstGeom prst="rect">
            <a:avLst/>
          </a:prstGeom>
          <a:solidFill>
            <a:srgbClr val="FFFFCC"/>
          </a:solidFill>
          <a:ln w="25400">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3799" name="Line 7">
            <a:extLst>
              <a:ext uri="{FF2B5EF4-FFF2-40B4-BE49-F238E27FC236}">
                <a16:creationId xmlns:a16="http://schemas.microsoft.com/office/drawing/2014/main" id="{F542404A-F21B-4198-9988-BE57CA386C7B}"/>
              </a:ext>
            </a:extLst>
          </p:cNvPr>
          <p:cNvSpPr>
            <a:spLocks noChangeShapeType="1"/>
          </p:cNvSpPr>
          <p:nvPr/>
        </p:nvSpPr>
        <p:spPr bwMode="auto">
          <a:xfrm>
            <a:off x="646113" y="1409700"/>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00" name="Line 8">
            <a:extLst>
              <a:ext uri="{FF2B5EF4-FFF2-40B4-BE49-F238E27FC236}">
                <a16:creationId xmlns:a16="http://schemas.microsoft.com/office/drawing/2014/main" id="{1242D9E7-5CC5-40EA-9B2A-44274F271372}"/>
              </a:ext>
            </a:extLst>
          </p:cNvPr>
          <p:cNvSpPr>
            <a:spLocks noChangeShapeType="1"/>
          </p:cNvSpPr>
          <p:nvPr/>
        </p:nvSpPr>
        <p:spPr bwMode="auto">
          <a:xfrm>
            <a:off x="660400" y="2105025"/>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01" name="Line 9">
            <a:extLst>
              <a:ext uri="{FF2B5EF4-FFF2-40B4-BE49-F238E27FC236}">
                <a16:creationId xmlns:a16="http://schemas.microsoft.com/office/drawing/2014/main" id="{20095418-0AEE-49A4-9FEC-9691FCF7645C}"/>
              </a:ext>
            </a:extLst>
          </p:cNvPr>
          <p:cNvSpPr>
            <a:spLocks noChangeShapeType="1"/>
          </p:cNvSpPr>
          <p:nvPr/>
        </p:nvSpPr>
        <p:spPr bwMode="auto">
          <a:xfrm>
            <a:off x="646113" y="279876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02" name="Line 10">
            <a:extLst>
              <a:ext uri="{FF2B5EF4-FFF2-40B4-BE49-F238E27FC236}">
                <a16:creationId xmlns:a16="http://schemas.microsoft.com/office/drawing/2014/main" id="{8411B0A7-2AF5-4879-964E-FB89099A1398}"/>
              </a:ext>
            </a:extLst>
          </p:cNvPr>
          <p:cNvSpPr>
            <a:spLocks noChangeShapeType="1"/>
          </p:cNvSpPr>
          <p:nvPr/>
        </p:nvSpPr>
        <p:spPr bwMode="auto">
          <a:xfrm>
            <a:off x="646113" y="3490913"/>
            <a:ext cx="76993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03" name="Line 11">
            <a:extLst>
              <a:ext uri="{FF2B5EF4-FFF2-40B4-BE49-F238E27FC236}">
                <a16:creationId xmlns:a16="http://schemas.microsoft.com/office/drawing/2014/main" id="{1CD4A270-4EF6-4EE9-ACB6-7F75D14BE272}"/>
              </a:ext>
            </a:extLst>
          </p:cNvPr>
          <p:cNvSpPr>
            <a:spLocks noChangeShapeType="1"/>
          </p:cNvSpPr>
          <p:nvPr/>
        </p:nvSpPr>
        <p:spPr bwMode="auto">
          <a:xfrm>
            <a:off x="660400" y="4186238"/>
            <a:ext cx="7685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04" name="Line 12">
            <a:extLst>
              <a:ext uri="{FF2B5EF4-FFF2-40B4-BE49-F238E27FC236}">
                <a16:creationId xmlns:a16="http://schemas.microsoft.com/office/drawing/2014/main" id="{0259947B-28AF-439B-8546-C82C76EDED4D}"/>
              </a:ext>
            </a:extLst>
          </p:cNvPr>
          <p:cNvSpPr>
            <a:spLocks noChangeShapeType="1"/>
          </p:cNvSpPr>
          <p:nvPr/>
        </p:nvSpPr>
        <p:spPr bwMode="auto">
          <a:xfrm>
            <a:off x="4498975" y="714375"/>
            <a:ext cx="0" cy="709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05" name="Rectangle 13">
            <a:extLst>
              <a:ext uri="{FF2B5EF4-FFF2-40B4-BE49-F238E27FC236}">
                <a16:creationId xmlns:a16="http://schemas.microsoft.com/office/drawing/2014/main" id="{29568BAE-5DE3-4F9E-B371-876BFBF8102A}"/>
              </a:ext>
            </a:extLst>
          </p:cNvPr>
          <p:cNvSpPr>
            <a:spLocks noChangeArrowheads="1"/>
          </p:cNvSpPr>
          <p:nvPr/>
        </p:nvSpPr>
        <p:spPr bwMode="auto">
          <a:xfrm>
            <a:off x="5699125" y="841375"/>
            <a:ext cx="16160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目  的  端  口</a:t>
            </a:r>
          </a:p>
        </p:txBody>
      </p:sp>
      <p:sp>
        <p:nvSpPr>
          <p:cNvPr id="33806" name="Rectangle 14">
            <a:extLst>
              <a:ext uri="{FF2B5EF4-FFF2-40B4-BE49-F238E27FC236}">
                <a16:creationId xmlns:a16="http://schemas.microsoft.com/office/drawing/2014/main" id="{4D554A18-D106-41AC-B505-C68BFF0CB9CC}"/>
              </a:ext>
            </a:extLst>
          </p:cNvPr>
          <p:cNvSpPr>
            <a:spLocks noChangeArrowheads="1"/>
          </p:cNvSpPr>
          <p:nvPr/>
        </p:nvSpPr>
        <p:spPr bwMode="auto">
          <a:xfrm>
            <a:off x="808038" y="2763838"/>
            <a:ext cx="6873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数据</a:t>
            </a:r>
          </a:p>
          <a:p>
            <a:r>
              <a:rPr kumimoji="1" lang="zh-CN" altLang="en-US" sz="2000">
                <a:solidFill>
                  <a:srgbClr val="333399"/>
                </a:solidFill>
                <a:ea typeface="黑体" panose="02010609060101010101" pitchFamily="49" charset="-122"/>
              </a:rPr>
              <a:t>偏移</a:t>
            </a:r>
          </a:p>
        </p:txBody>
      </p:sp>
      <p:sp>
        <p:nvSpPr>
          <p:cNvPr id="33807" name="Rectangle 15">
            <a:extLst>
              <a:ext uri="{FF2B5EF4-FFF2-40B4-BE49-F238E27FC236}">
                <a16:creationId xmlns:a16="http://schemas.microsoft.com/office/drawing/2014/main" id="{39815AE0-F8A2-4979-897F-A5C720E036C4}"/>
              </a:ext>
            </a:extLst>
          </p:cNvPr>
          <p:cNvSpPr>
            <a:spLocks noChangeArrowheads="1"/>
          </p:cNvSpPr>
          <p:nvPr/>
        </p:nvSpPr>
        <p:spPr bwMode="auto">
          <a:xfrm>
            <a:off x="1887538" y="3629025"/>
            <a:ext cx="13604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检   验   和</a:t>
            </a:r>
          </a:p>
        </p:txBody>
      </p:sp>
      <p:sp>
        <p:nvSpPr>
          <p:cNvPr id="33808" name="Rectangle 16">
            <a:extLst>
              <a:ext uri="{FF2B5EF4-FFF2-40B4-BE49-F238E27FC236}">
                <a16:creationId xmlns:a16="http://schemas.microsoft.com/office/drawing/2014/main" id="{C33BDF56-E895-4281-9B93-25BDF643D6C6}"/>
              </a:ext>
            </a:extLst>
          </p:cNvPr>
          <p:cNvSpPr>
            <a:spLocks noChangeArrowheads="1"/>
          </p:cNvSpPr>
          <p:nvPr/>
        </p:nvSpPr>
        <p:spPr bwMode="auto">
          <a:xfrm>
            <a:off x="1643063" y="4286250"/>
            <a:ext cx="4073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选    项    （长  度  可  变）</a:t>
            </a:r>
          </a:p>
        </p:txBody>
      </p:sp>
      <p:sp>
        <p:nvSpPr>
          <p:cNvPr id="33809" name="Rectangle 17">
            <a:extLst>
              <a:ext uri="{FF2B5EF4-FFF2-40B4-BE49-F238E27FC236}">
                <a16:creationId xmlns:a16="http://schemas.microsoft.com/office/drawing/2014/main" id="{7AEF6703-6895-42E8-A7D3-765BBC07B9CA}"/>
              </a:ext>
            </a:extLst>
          </p:cNvPr>
          <p:cNvSpPr>
            <a:spLocks noChangeArrowheads="1"/>
          </p:cNvSpPr>
          <p:nvPr/>
        </p:nvSpPr>
        <p:spPr bwMode="auto">
          <a:xfrm>
            <a:off x="2001838" y="841375"/>
            <a:ext cx="12223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源  端  口</a:t>
            </a:r>
          </a:p>
        </p:txBody>
      </p:sp>
      <p:sp>
        <p:nvSpPr>
          <p:cNvPr id="33810" name="Rectangle 18">
            <a:extLst>
              <a:ext uri="{FF2B5EF4-FFF2-40B4-BE49-F238E27FC236}">
                <a16:creationId xmlns:a16="http://schemas.microsoft.com/office/drawing/2014/main" id="{69D0C8BF-0C96-4F3B-90D0-AC7B5F96D4F2}"/>
              </a:ext>
            </a:extLst>
          </p:cNvPr>
          <p:cNvSpPr>
            <a:spLocks noChangeArrowheads="1"/>
          </p:cNvSpPr>
          <p:nvPr/>
        </p:nvSpPr>
        <p:spPr bwMode="auto">
          <a:xfrm>
            <a:off x="4054475" y="1528763"/>
            <a:ext cx="1381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序   号</a:t>
            </a:r>
          </a:p>
        </p:txBody>
      </p:sp>
      <p:sp>
        <p:nvSpPr>
          <p:cNvPr id="33811" name="Line 19">
            <a:extLst>
              <a:ext uri="{FF2B5EF4-FFF2-40B4-BE49-F238E27FC236}">
                <a16:creationId xmlns:a16="http://schemas.microsoft.com/office/drawing/2014/main" id="{155E7A24-7205-4BE8-98C3-82D3A85BB3D8}"/>
              </a:ext>
            </a:extLst>
          </p:cNvPr>
          <p:cNvSpPr>
            <a:spLocks noChangeShapeType="1"/>
          </p:cNvSpPr>
          <p:nvPr/>
        </p:nvSpPr>
        <p:spPr bwMode="auto">
          <a:xfrm>
            <a:off x="4505325" y="2808288"/>
            <a:ext cx="0" cy="137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2" name="Rectangle 20">
            <a:extLst>
              <a:ext uri="{FF2B5EF4-FFF2-40B4-BE49-F238E27FC236}">
                <a16:creationId xmlns:a16="http://schemas.microsoft.com/office/drawing/2014/main" id="{6540E7C0-D365-4A30-8F6F-48CD99E9FBB1}"/>
              </a:ext>
            </a:extLst>
          </p:cNvPr>
          <p:cNvSpPr>
            <a:spLocks noChangeArrowheads="1"/>
          </p:cNvSpPr>
          <p:nvPr/>
        </p:nvSpPr>
        <p:spPr bwMode="auto">
          <a:xfrm>
            <a:off x="5538788" y="3629025"/>
            <a:ext cx="18256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紧   急   指   针</a:t>
            </a:r>
          </a:p>
        </p:txBody>
      </p:sp>
      <p:sp>
        <p:nvSpPr>
          <p:cNvPr id="33813" name="Rectangle 21">
            <a:extLst>
              <a:ext uri="{FF2B5EF4-FFF2-40B4-BE49-F238E27FC236}">
                <a16:creationId xmlns:a16="http://schemas.microsoft.com/office/drawing/2014/main" id="{6AEEDCA3-0069-4DCD-8FA0-61400130A14A}"/>
              </a:ext>
            </a:extLst>
          </p:cNvPr>
          <p:cNvSpPr>
            <a:spLocks noChangeArrowheads="1"/>
          </p:cNvSpPr>
          <p:nvPr/>
        </p:nvSpPr>
        <p:spPr bwMode="auto">
          <a:xfrm>
            <a:off x="5988050" y="2909888"/>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窗   口</a:t>
            </a:r>
          </a:p>
        </p:txBody>
      </p:sp>
      <p:sp>
        <p:nvSpPr>
          <p:cNvPr id="33814" name="Rectangle 22">
            <a:extLst>
              <a:ext uri="{FF2B5EF4-FFF2-40B4-BE49-F238E27FC236}">
                <a16:creationId xmlns:a16="http://schemas.microsoft.com/office/drawing/2014/main" id="{65EE7D1E-DCC4-4C78-8C10-AD3E3C242281}"/>
              </a:ext>
            </a:extLst>
          </p:cNvPr>
          <p:cNvSpPr>
            <a:spLocks noChangeArrowheads="1"/>
          </p:cNvSpPr>
          <p:nvPr/>
        </p:nvSpPr>
        <p:spPr bwMode="auto">
          <a:xfrm>
            <a:off x="3810000" y="2252663"/>
            <a:ext cx="1841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确    认    号</a:t>
            </a:r>
          </a:p>
        </p:txBody>
      </p:sp>
      <p:sp>
        <p:nvSpPr>
          <p:cNvPr id="33815" name="Line 23">
            <a:extLst>
              <a:ext uri="{FF2B5EF4-FFF2-40B4-BE49-F238E27FC236}">
                <a16:creationId xmlns:a16="http://schemas.microsoft.com/office/drawing/2014/main" id="{97B6CDB3-E6C6-47BE-82A3-3079957E7731}"/>
              </a:ext>
            </a:extLst>
          </p:cNvPr>
          <p:cNvSpPr>
            <a:spLocks noChangeShapeType="1"/>
          </p:cNvSpPr>
          <p:nvPr/>
        </p:nvSpPr>
        <p:spPr bwMode="auto">
          <a:xfrm>
            <a:off x="1611313"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6" name="Line 24">
            <a:extLst>
              <a:ext uri="{FF2B5EF4-FFF2-40B4-BE49-F238E27FC236}">
                <a16:creationId xmlns:a16="http://schemas.microsoft.com/office/drawing/2014/main" id="{78F2890B-160F-4DE3-B466-5BE25372D248}"/>
              </a:ext>
            </a:extLst>
          </p:cNvPr>
          <p:cNvSpPr>
            <a:spLocks noChangeShapeType="1"/>
          </p:cNvSpPr>
          <p:nvPr/>
        </p:nvSpPr>
        <p:spPr bwMode="auto">
          <a:xfrm>
            <a:off x="3538538" y="2800350"/>
            <a:ext cx="0" cy="684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7" name="Line 25">
            <a:extLst>
              <a:ext uri="{FF2B5EF4-FFF2-40B4-BE49-F238E27FC236}">
                <a16:creationId xmlns:a16="http://schemas.microsoft.com/office/drawing/2014/main" id="{6BCC880B-8688-40F9-9B4D-C94048CF4832}"/>
              </a:ext>
            </a:extLst>
          </p:cNvPr>
          <p:cNvSpPr>
            <a:spLocks noChangeShapeType="1"/>
          </p:cNvSpPr>
          <p:nvPr/>
        </p:nvSpPr>
        <p:spPr bwMode="auto">
          <a:xfrm>
            <a:off x="3044825" y="2808288"/>
            <a:ext cx="0" cy="692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8" name="Line 26">
            <a:extLst>
              <a:ext uri="{FF2B5EF4-FFF2-40B4-BE49-F238E27FC236}">
                <a16:creationId xmlns:a16="http://schemas.microsoft.com/office/drawing/2014/main" id="{09827EB9-C4D0-4BFA-A85F-E0BEFC6AA4A5}"/>
              </a:ext>
            </a:extLst>
          </p:cNvPr>
          <p:cNvSpPr>
            <a:spLocks noChangeShapeType="1"/>
          </p:cNvSpPr>
          <p:nvPr/>
        </p:nvSpPr>
        <p:spPr bwMode="auto">
          <a:xfrm>
            <a:off x="328930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9" name="Line 27">
            <a:extLst>
              <a:ext uri="{FF2B5EF4-FFF2-40B4-BE49-F238E27FC236}">
                <a16:creationId xmlns:a16="http://schemas.microsoft.com/office/drawing/2014/main" id="{B8B0177E-4EDB-459D-9999-1F4510B66EC5}"/>
              </a:ext>
            </a:extLst>
          </p:cNvPr>
          <p:cNvSpPr>
            <a:spLocks noChangeShapeType="1"/>
          </p:cNvSpPr>
          <p:nvPr/>
        </p:nvSpPr>
        <p:spPr bwMode="auto">
          <a:xfrm>
            <a:off x="40195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20" name="Line 28">
            <a:extLst>
              <a:ext uri="{FF2B5EF4-FFF2-40B4-BE49-F238E27FC236}">
                <a16:creationId xmlns:a16="http://schemas.microsoft.com/office/drawing/2014/main" id="{E8AF1377-17F9-4667-9DF6-4711C0EEAB79}"/>
              </a:ext>
            </a:extLst>
          </p:cNvPr>
          <p:cNvSpPr>
            <a:spLocks noChangeShapeType="1"/>
          </p:cNvSpPr>
          <p:nvPr/>
        </p:nvSpPr>
        <p:spPr bwMode="auto">
          <a:xfrm>
            <a:off x="3778250"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21" name="Line 29">
            <a:extLst>
              <a:ext uri="{FF2B5EF4-FFF2-40B4-BE49-F238E27FC236}">
                <a16:creationId xmlns:a16="http://schemas.microsoft.com/office/drawing/2014/main" id="{2769C6EB-46CE-4B63-AE2D-A8A6A9ED7D10}"/>
              </a:ext>
            </a:extLst>
          </p:cNvPr>
          <p:cNvSpPr>
            <a:spLocks noChangeShapeType="1"/>
          </p:cNvSpPr>
          <p:nvPr/>
        </p:nvSpPr>
        <p:spPr bwMode="auto">
          <a:xfrm>
            <a:off x="4264025" y="2808288"/>
            <a:ext cx="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22" name="Rectangle 30">
            <a:extLst>
              <a:ext uri="{FF2B5EF4-FFF2-40B4-BE49-F238E27FC236}">
                <a16:creationId xmlns:a16="http://schemas.microsoft.com/office/drawing/2014/main" id="{4A17CC9A-3359-4D35-B372-CBC8277E09A2}"/>
              </a:ext>
            </a:extLst>
          </p:cNvPr>
          <p:cNvSpPr>
            <a:spLocks noChangeArrowheads="1"/>
          </p:cNvSpPr>
          <p:nvPr/>
        </p:nvSpPr>
        <p:spPr bwMode="auto">
          <a:xfrm>
            <a:off x="1911350" y="2924175"/>
            <a:ext cx="898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保   留</a:t>
            </a:r>
          </a:p>
        </p:txBody>
      </p:sp>
      <p:sp>
        <p:nvSpPr>
          <p:cNvPr id="33823" name="Rectangle 31">
            <a:extLst>
              <a:ext uri="{FF2B5EF4-FFF2-40B4-BE49-F238E27FC236}">
                <a16:creationId xmlns:a16="http://schemas.microsoft.com/office/drawing/2014/main" id="{81AA86A6-B3EC-48F6-A680-6D50559BF2E1}"/>
              </a:ext>
            </a:extLst>
          </p:cNvPr>
          <p:cNvSpPr>
            <a:spLocks noChangeArrowheads="1"/>
          </p:cNvSpPr>
          <p:nvPr/>
        </p:nvSpPr>
        <p:spPr bwMode="auto">
          <a:xfrm>
            <a:off x="4237038"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75000"/>
              </a:lnSpc>
            </a:pPr>
            <a:r>
              <a:rPr kumimoji="1" lang="en-US" altLang="zh-CN" sz="1600" b="1">
                <a:solidFill>
                  <a:srgbClr val="333399"/>
                </a:solidFill>
                <a:ea typeface="黑体" panose="02010609060101010101" pitchFamily="49" charset="-122"/>
              </a:rPr>
              <a:t>F</a:t>
            </a:r>
          </a:p>
          <a:p>
            <a:pPr algn="ctr">
              <a:lnSpc>
                <a:spcPct val="75000"/>
              </a:lnSpc>
            </a:pPr>
            <a:r>
              <a:rPr kumimoji="1" lang="en-US" altLang="zh-CN" sz="1600" b="1">
                <a:solidFill>
                  <a:srgbClr val="333399"/>
                </a:solidFill>
                <a:ea typeface="黑体" panose="02010609060101010101" pitchFamily="49" charset="-122"/>
              </a:rPr>
              <a:t>I</a:t>
            </a:r>
          </a:p>
          <a:p>
            <a:pPr algn="ctr">
              <a:lnSpc>
                <a:spcPct val="75000"/>
              </a:lnSpc>
            </a:pPr>
            <a:r>
              <a:rPr kumimoji="1" lang="en-US" altLang="zh-CN" sz="1600" b="1">
                <a:solidFill>
                  <a:srgbClr val="333399"/>
                </a:solidFill>
                <a:ea typeface="黑体" panose="02010609060101010101" pitchFamily="49" charset="-122"/>
              </a:rPr>
              <a:t>N</a:t>
            </a:r>
          </a:p>
        </p:txBody>
      </p:sp>
      <p:sp>
        <p:nvSpPr>
          <p:cNvPr id="33824" name="Line 32">
            <a:extLst>
              <a:ext uri="{FF2B5EF4-FFF2-40B4-BE49-F238E27FC236}">
                <a16:creationId xmlns:a16="http://schemas.microsoft.com/office/drawing/2014/main" id="{113EDC0D-06A2-4550-A21C-B9351564A606}"/>
              </a:ext>
            </a:extLst>
          </p:cNvPr>
          <p:cNvSpPr>
            <a:spLocks noChangeShapeType="1"/>
          </p:cNvSpPr>
          <p:nvPr/>
        </p:nvSpPr>
        <p:spPr bwMode="auto">
          <a:xfrm>
            <a:off x="650875" y="549275"/>
            <a:ext cx="7675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25" name="Line 33">
            <a:extLst>
              <a:ext uri="{FF2B5EF4-FFF2-40B4-BE49-F238E27FC236}">
                <a16:creationId xmlns:a16="http://schemas.microsoft.com/office/drawing/2014/main" id="{C1A47F9A-0CFB-426E-904B-82555A383AC8}"/>
              </a:ext>
            </a:extLst>
          </p:cNvPr>
          <p:cNvSpPr>
            <a:spLocks noChangeShapeType="1"/>
          </p:cNvSpPr>
          <p:nvPr/>
        </p:nvSpPr>
        <p:spPr bwMode="auto">
          <a:xfrm>
            <a:off x="650875"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26" name="Line 34">
            <a:extLst>
              <a:ext uri="{FF2B5EF4-FFF2-40B4-BE49-F238E27FC236}">
                <a16:creationId xmlns:a16="http://schemas.microsoft.com/office/drawing/2014/main" id="{482015D7-069A-4707-A96E-733CF8E82F63}"/>
              </a:ext>
            </a:extLst>
          </p:cNvPr>
          <p:cNvSpPr>
            <a:spLocks noChangeShapeType="1"/>
          </p:cNvSpPr>
          <p:nvPr/>
        </p:nvSpPr>
        <p:spPr bwMode="auto">
          <a:xfrm>
            <a:off x="890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27" name="Line 35">
            <a:extLst>
              <a:ext uri="{FF2B5EF4-FFF2-40B4-BE49-F238E27FC236}">
                <a16:creationId xmlns:a16="http://schemas.microsoft.com/office/drawing/2014/main" id="{1DF82920-C6BF-4750-B5C3-657D356C0575}"/>
              </a:ext>
            </a:extLst>
          </p:cNvPr>
          <p:cNvSpPr>
            <a:spLocks noChangeShapeType="1"/>
          </p:cNvSpPr>
          <p:nvPr/>
        </p:nvSpPr>
        <p:spPr bwMode="auto">
          <a:xfrm>
            <a:off x="1130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28" name="Line 36">
            <a:extLst>
              <a:ext uri="{FF2B5EF4-FFF2-40B4-BE49-F238E27FC236}">
                <a16:creationId xmlns:a16="http://schemas.microsoft.com/office/drawing/2014/main" id="{F51AE8ED-AB67-4B37-AF11-0943DC7C39A4}"/>
              </a:ext>
            </a:extLst>
          </p:cNvPr>
          <p:cNvSpPr>
            <a:spLocks noChangeShapeType="1"/>
          </p:cNvSpPr>
          <p:nvPr/>
        </p:nvSpPr>
        <p:spPr bwMode="auto">
          <a:xfrm>
            <a:off x="1370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29" name="Line 37">
            <a:extLst>
              <a:ext uri="{FF2B5EF4-FFF2-40B4-BE49-F238E27FC236}">
                <a16:creationId xmlns:a16="http://schemas.microsoft.com/office/drawing/2014/main" id="{8C35C76B-8AF9-4706-A1B8-4093B3A60705}"/>
              </a:ext>
            </a:extLst>
          </p:cNvPr>
          <p:cNvSpPr>
            <a:spLocks noChangeShapeType="1"/>
          </p:cNvSpPr>
          <p:nvPr/>
        </p:nvSpPr>
        <p:spPr bwMode="auto">
          <a:xfrm>
            <a:off x="1611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0" name="Line 38">
            <a:extLst>
              <a:ext uri="{FF2B5EF4-FFF2-40B4-BE49-F238E27FC236}">
                <a16:creationId xmlns:a16="http://schemas.microsoft.com/office/drawing/2014/main" id="{D56152E5-0AE2-4A6C-934F-9783E2BC1AA9}"/>
              </a:ext>
            </a:extLst>
          </p:cNvPr>
          <p:cNvSpPr>
            <a:spLocks noChangeShapeType="1"/>
          </p:cNvSpPr>
          <p:nvPr/>
        </p:nvSpPr>
        <p:spPr bwMode="auto">
          <a:xfrm>
            <a:off x="18510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1" name="Line 39">
            <a:extLst>
              <a:ext uri="{FF2B5EF4-FFF2-40B4-BE49-F238E27FC236}">
                <a16:creationId xmlns:a16="http://schemas.microsoft.com/office/drawing/2014/main" id="{2CDBD55A-A7B6-4E22-9B72-D5E4B42B2769}"/>
              </a:ext>
            </a:extLst>
          </p:cNvPr>
          <p:cNvSpPr>
            <a:spLocks noChangeShapeType="1"/>
          </p:cNvSpPr>
          <p:nvPr/>
        </p:nvSpPr>
        <p:spPr bwMode="auto">
          <a:xfrm>
            <a:off x="2089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2" name="Line 40">
            <a:extLst>
              <a:ext uri="{FF2B5EF4-FFF2-40B4-BE49-F238E27FC236}">
                <a16:creationId xmlns:a16="http://schemas.microsoft.com/office/drawing/2014/main" id="{88F4BB92-74A9-437C-82A7-3FCC8FB6A13F}"/>
              </a:ext>
            </a:extLst>
          </p:cNvPr>
          <p:cNvSpPr>
            <a:spLocks noChangeShapeType="1"/>
          </p:cNvSpPr>
          <p:nvPr/>
        </p:nvSpPr>
        <p:spPr bwMode="auto">
          <a:xfrm>
            <a:off x="2328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3" name="Line 41">
            <a:extLst>
              <a:ext uri="{FF2B5EF4-FFF2-40B4-BE49-F238E27FC236}">
                <a16:creationId xmlns:a16="http://schemas.microsoft.com/office/drawing/2014/main" id="{1BDFEB77-1F82-486F-98B5-8A6519D54367}"/>
              </a:ext>
            </a:extLst>
          </p:cNvPr>
          <p:cNvSpPr>
            <a:spLocks noChangeShapeType="1"/>
          </p:cNvSpPr>
          <p:nvPr/>
        </p:nvSpPr>
        <p:spPr bwMode="auto">
          <a:xfrm>
            <a:off x="25701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4" name="Line 42">
            <a:extLst>
              <a:ext uri="{FF2B5EF4-FFF2-40B4-BE49-F238E27FC236}">
                <a16:creationId xmlns:a16="http://schemas.microsoft.com/office/drawing/2014/main" id="{2E68AAB5-10D3-4923-B46A-A226E0B6A9FE}"/>
              </a:ext>
            </a:extLst>
          </p:cNvPr>
          <p:cNvSpPr>
            <a:spLocks noChangeShapeType="1"/>
          </p:cNvSpPr>
          <p:nvPr/>
        </p:nvSpPr>
        <p:spPr bwMode="auto">
          <a:xfrm>
            <a:off x="2809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5" name="Line 43">
            <a:extLst>
              <a:ext uri="{FF2B5EF4-FFF2-40B4-BE49-F238E27FC236}">
                <a16:creationId xmlns:a16="http://schemas.microsoft.com/office/drawing/2014/main" id="{5F09D4D2-72E3-4186-AAB1-EFE6BC776CF2}"/>
              </a:ext>
            </a:extLst>
          </p:cNvPr>
          <p:cNvSpPr>
            <a:spLocks noChangeShapeType="1"/>
          </p:cNvSpPr>
          <p:nvPr/>
        </p:nvSpPr>
        <p:spPr bwMode="auto">
          <a:xfrm>
            <a:off x="3049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6" name="Line 44">
            <a:extLst>
              <a:ext uri="{FF2B5EF4-FFF2-40B4-BE49-F238E27FC236}">
                <a16:creationId xmlns:a16="http://schemas.microsoft.com/office/drawing/2014/main" id="{965ADC46-F56F-4C77-9DBA-9B870436968C}"/>
              </a:ext>
            </a:extLst>
          </p:cNvPr>
          <p:cNvSpPr>
            <a:spLocks noChangeShapeType="1"/>
          </p:cNvSpPr>
          <p:nvPr/>
        </p:nvSpPr>
        <p:spPr bwMode="auto">
          <a:xfrm>
            <a:off x="3289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7" name="Line 45">
            <a:extLst>
              <a:ext uri="{FF2B5EF4-FFF2-40B4-BE49-F238E27FC236}">
                <a16:creationId xmlns:a16="http://schemas.microsoft.com/office/drawing/2014/main" id="{0E6F5FC8-FCE2-403B-B0B7-1F785D12119F}"/>
              </a:ext>
            </a:extLst>
          </p:cNvPr>
          <p:cNvSpPr>
            <a:spLocks noChangeShapeType="1"/>
          </p:cNvSpPr>
          <p:nvPr/>
        </p:nvSpPr>
        <p:spPr bwMode="auto">
          <a:xfrm>
            <a:off x="3530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8" name="Line 46">
            <a:extLst>
              <a:ext uri="{FF2B5EF4-FFF2-40B4-BE49-F238E27FC236}">
                <a16:creationId xmlns:a16="http://schemas.microsoft.com/office/drawing/2014/main" id="{95D7D0BB-6565-4473-A119-64A8529252E5}"/>
              </a:ext>
            </a:extLst>
          </p:cNvPr>
          <p:cNvSpPr>
            <a:spLocks noChangeShapeType="1"/>
          </p:cNvSpPr>
          <p:nvPr/>
        </p:nvSpPr>
        <p:spPr bwMode="auto">
          <a:xfrm>
            <a:off x="37703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9" name="Line 47">
            <a:extLst>
              <a:ext uri="{FF2B5EF4-FFF2-40B4-BE49-F238E27FC236}">
                <a16:creationId xmlns:a16="http://schemas.microsoft.com/office/drawing/2014/main" id="{0738B4D3-BA34-4C41-9157-AC9DA7E074A6}"/>
              </a:ext>
            </a:extLst>
          </p:cNvPr>
          <p:cNvSpPr>
            <a:spLocks noChangeShapeType="1"/>
          </p:cNvSpPr>
          <p:nvPr/>
        </p:nvSpPr>
        <p:spPr bwMode="auto">
          <a:xfrm>
            <a:off x="4008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0" name="Line 48">
            <a:extLst>
              <a:ext uri="{FF2B5EF4-FFF2-40B4-BE49-F238E27FC236}">
                <a16:creationId xmlns:a16="http://schemas.microsoft.com/office/drawing/2014/main" id="{DAC89CF8-3366-4330-B78C-3D9DECB29E73}"/>
              </a:ext>
            </a:extLst>
          </p:cNvPr>
          <p:cNvSpPr>
            <a:spLocks noChangeShapeType="1"/>
          </p:cNvSpPr>
          <p:nvPr/>
        </p:nvSpPr>
        <p:spPr bwMode="auto">
          <a:xfrm>
            <a:off x="424815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1" name="Line 49">
            <a:extLst>
              <a:ext uri="{FF2B5EF4-FFF2-40B4-BE49-F238E27FC236}">
                <a16:creationId xmlns:a16="http://schemas.microsoft.com/office/drawing/2014/main" id="{42FE2549-8D8A-4F2D-81D1-3C79AE972B8E}"/>
              </a:ext>
            </a:extLst>
          </p:cNvPr>
          <p:cNvSpPr>
            <a:spLocks noChangeShapeType="1"/>
          </p:cNvSpPr>
          <p:nvPr/>
        </p:nvSpPr>
        <p:spPr bwMode="auto">
          <a:xfrm>
            <a:off x="4487863"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2" name="Line 50">
            <a:extLst>
              <a:ext uri="{FF2B5EF4-FFF2-40B4-BE49-F238E27FC236}">
                <a16:creationId xmlns:a16="http://schemas.microsoft.com/office/drawing/2014/main" id="{CE85D5CB-83A2-4343-A76E-9F60041763D0}"/>
              </a:ext>
            </a:extLst>
          </p:cNvPr>
          <p:cNvSpPr>
            <a:spLocks noChangeShapeType="1"/>
          </p:cNvSpPr>
          <p:nvPr/>
        </p:nvSpPr>
        <p:spPr bwMode="auto">
          <a:xfrm>
            <a:off x="4729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3" name="Line 51">
            <a:extLst>
              <a:ext uri="{FF2B5EF4-FFF2-40B4-BE49-F238E27FC236}">
                <a16:creationId xmlns:a16="http://schemas.microsoft.com/office/drawing/2014/main" id="{EA572642-E2FA-43F3-BB31-C2A8C723DC50}"/>
              </a:ext>
            </a:extLst>
          </p:cNvPr>
          <p:cNvSpPr>
            <a:spLocks noChangeShapeType="1"/>
          </p:cNvSpPr>
          <p:nvPr/>
        </p:nvSpPr>
        <p:spPr bwMode="auto">
          <a:xfrm>
            <a:off x="4968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4" name="Line 52">
            <a:extLst>
              <a:ext uri="{FF2B5EF4-FFF2-40B4-BE49-F238E27FC236}">
                <a16:creationId xmlns:a16="http://schemas.microsoft.com/office/drawing/2014/main" id="{62A0F3ED-7FAC-4D84-9706-F2F9D410343E}"/>
              </a:ext>
            </a:extLst>
          </p:cNvPr>
          <p:cNvSpPr>
            <a:spLocks noChangeShapeType="1"/>
          </p:cNvSpPr>
          <p:nvPr/>
        </p:nvSpPr>
        <p:spPr bwMode="auto">
          <a:xfrm>
            <a:off x="5208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5" name="Line 53">
            <a:extLst>
              <a:ext uri="{FF2B5EF4-FFF2-40B4-BE49-F238E27FC236}">
                <a16:creationId xmlns:a16="http://schemas.microsoft.com/office/drawing/2014/main" id="{3EAA5FDC-8141-4958-B9AC-5AF655BC75D0}"/>
              </a:ext>
            </a:extLst>
          </p:cNvPr>
          <p:cNvSpPr>
            <a:spLocks noChangeShapeType="1"/>
          </p:cNvSpPr>
          <p:nvPr/>
        </p:nvSpPr>
        <p:spPr bwMode="auto">
          <a:xfrm>
            <a:off x="5448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6" name="Line 54">
            <a:extLst>
              <a:ext uri="{FF2B5EF4-FFF2-40B4-BE49-F238E27FC236}">
                <a16:creationId xmlns:a16="http://schemas.microsoft.com/office/drawing/2014/main" id="{60755BC9-BC3B-4609-8DF7-3B91729BEACB}"/>
              </a:ext>
            </a:extLst>
          </p:cNvPr>
          <p:cNvSpPr>
            <a:spLocks noChangeShapeType="1"/>
          </p:cNvSpPr>
          <p:nvPr/>
        </p:nvSpPr>
        <p:spPr bwMode="auto">
          <a:xfrm>
            <a:off x="56896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7" name="Line 55">
            <a:extLst>
              <a:ext uri="{FF2B5EF4-FFF2-40B4-BE49-F238E27FC236}">
                <a16:creationId xmlns:a16="http://schemas.microsoft.com/office/drawing/2014/main" id="{DDE9A01A-4452-44F2-942B-0F8FC5530220}"/>
              </a:ext>
            </a:extLst>
          </p:cNvPr>
          <p:cNvSpPr>
            <a:spLocks noChangeShapeType="1"/>
          </p:cNvSpPr>
          <p:nvPr/>
        </p:nvSpPr>
        <p:spPr bwMode="auto">
          <a:xfrm>
            <a:off x="5927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8" name="Line 56">
            <a:extLst>
              <a:ext uri="{FF2B5EF4-FFF2-40B4-BE49-F238E27FC236}">
                <a16:creationId xmlns:a16="http://schemas.microsoft.com/office/drawing/2014/main" id="{E63ADECC-67B5-4E37-BF1B-46BA4BE366F9}"/>
              </a:ext>
            </a:extLst>
          </p:cNvPr>
          <p:cNvSpPr>
            <a:spLocks noChangeShapeType="1"/>
          </p:cNvSpPr>
          <p:nvPr/>
        </p:nvSpPr>
        <p:spPr bwMode="auto">
          <a:xfrm>
            <a:off x="616743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49" name="Line 57">
            <a:extLst>
              <a:ext uri="{FF2B5EF4-FFF2-40B4-BE49-F238E27FC236}">
                <a16:creationId xmlns:a16="http://schemas.microsoft.com/office/drawing/2014/main" id="{915FB669-BCA2-4A3F-A461-2957F8201F03}"/>
              </a:ext>
            </a:extLst>
          </p:cNvPr>
          <p:cNvSpPr>
            <a:spLocks noChangeShapeType="1"/>
          </p:cNvSpPr>
          <p:nvPr/>
        </p:nvSpPr>
        <p:spPr bwMode="auto">
          <a:xfrm>
            <a:off x="6407150"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0" name="Line 58">
            <a:extLst>
              <a:ext uri="{FF2B5EF4-FFF2-40B4-BE49-F238E27FC236}">
                <a16:creationId xmlns:a16="http://schemas.microsoft.com/office/drawing/2014/main" id="{EF0A1C76-13C7-4258-A94D-81B933751AB6}"/>
              </a:ext>
            </a:extLst>
          </p:cNvPr>
          <p:cNvSpPr>
            <a:spLocks noChangeShapeType="1"/>
          </p:cNvSpPr>
          <p:nvPr/>
        </p:nvSpPr>
        <p:spPr bwMode="auto">
          <a:xfrm>
            <a:off x="66468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1" name="Line 59">
            <a:extLst>
              <a:ext uri="{FF2B5EF4-FFF2-40B4-BE49-F238E27FC236}">
                <a16:creationId xmlns:a16="http://schemas.microsoft.com/office/drawing/2014/main" id="{213EA7DF-428F-4B18-BEE5-53A0299605B0}"/>
              </a:ext>
            </a:extLst>
          </p:cNvPr>
          <p:cNvSpPr>
            <a:spLocks noChangeShapeType="1"/>
          </p:cNvSpPr>
          <p:nvPr/>
        </p:nvSpPr>
        <p:spPr bwMode="auto">
          <a:xfrm>
            <a:off x="688816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2" name="Line 60">
            <a:extLst>
              <a:ext uri="{FF2B5EF4-FFF2-40B4-BE49-F238E27FC236}">
                <a16:creationId xmlns:a16="http://schemas.microsoft.com/office/drawing/2014/main" id="{BD4DDFEE-56B5-4A00-9B84-BC4FD07B540D}"/>
              </a:ext>
            </a:extLst>
          </p:cNvPr>
          <p:cNvSpPr>
            <a:spLocks noChangeShapeType="1"/>
          </p:cNvSpPr>
          <p:nvPr/>
        </p:nvSpPr>
        <p:spPr bwMode="auto">
          <a:xfrm>
            <a:off x="712787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3" name="Line 61">
            <a:extLst>
              <a:ext uri="{FF2B5EF4-FFF2-40B4-BE49-F238E27FC236}">
                <a16:creationId xmlns:a16="http://schemas.microsoft.com/office/drawing/2014/main" id="{3024529A-BB28-473A-BFD3-8BD02D1FFD16}"/>
              </a:ext>
            </a:extLst>
          </p:cNvPr>
          <p:cNvSpPr>
            <a:spLocks noChangeShapeType="1"/>
          </p:cNvSpPr>
          <p:nvPr/>
        </p:nvSpPr>
        <p:spPr bwMode="auto">
          <a:xfrm>
            <a:off x="7367588"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4" name="Line 62">
            <a:extLst>
              <a:ext uri="{FF2B5EF4-FFF2-40B4-BE49-F238E27FC236}">
                <a16:creationId xmlns:a16="http://schemas.microsoft.com/office/drawing/2014/main" id="{B15066C3-FAB5-40AA-8D30-D5BEFD7FBB43}"/>
              </a:ext>
            </a:extLst>
          </p:cNvPr>
          <p:cNvSpPr>
            <a:spLocks noChangeShapeType="1"/>
          </p:cNvSpPr>
          <p:nvPr/>
        </p:nvSpPr>
        <p:spPr bwMode="auto">
          <a:xfrm>
            <a:off x="7607300"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5" name="Line 63">
            <a:extLst>
              <a:ext uri="{FF2B5EF4-FFF2-40B4-BE49-F238E27FC236}">
                <a16:creationId xmlns:a16="http://schemas.microsoft.com/office/drawing/2014/main" id="{41EC1D5B-7614-481D-A982-F77CEF636196}"/>
              </a:ext>
            </a:extLst>
          </p:cNvPr>
          <p:cNvSpPr>
            <a:spLocks noChangeShapeType="1"/>
          </p:cNvSpPr>
          <p:nvPr/>
        </p:nvSpPr>
        <p:spPr bwMode="auto">
          <a:xfrm>
            <a:off x="7847013"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6" name="Line 64">
            <a:extLst>
              <a:ext uri="{FF2B5EF4-FFF2-40B4-BE49-F238E27FC236}">
                <a16:creationId xmlns:a16="http://schemas.microsoft.com/office/drawing/2014/main" id="{A7B6B972-7F63-41AD-A612-8CA89A9D586B}"/>
              </a:ext>
            </a:extLst>
          </p:cNvPr>
          <p:cNvSpPr>
            <a:spLocks noChangeShapeType="1"/>
          </p:cNvSpPr>
          <p:nvPr/>
        </p:nvSpPr>
        <p:spPr bwMode="auto">
          <a:xfrm>
            <a:off x="8086725" y="250825"/>
            <a:ext cx="0" cy="298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7" name="Line 65">
            <a:extLst>
              <a:ext uri="{FF2B5EF4-FFF2-40B4-BE49-F238E27FC236}">
                <a16:creationId xmlns:a16="http://schemas.microsoft.com/office/drawing/2014/main" id="{6F295721-2695-4698-8B38-2FF9D7C8AB5C}"/>
              </a:ext>
            </a:extLst>
          </p:cNvPr>
          <p:cNvSpPr>
            <a:spLocks noChangeShapeType="1"/>
          </p:cNvSpPr>
          <p:nvPr/>
        </p:nvSpPr>
        <p:spPr bwMode="auto">
          <a:xfrm>
            <a:off x="8326438" y="350838"/>
            <a:ext cx="0"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58" name="Rectangle 70">
            <a:extLst>
              <a:ext uri="{FF2B5EF4-FFF2-40B4-BE49-F238E27FC236}">
                <a16:creationId xmlns:a16="http://schemas.microsoft.com/office/drawing/2014/main" id="{F285592D-B911-4524-94D5-CEB70CA8C5FE}"/>
              </a:ext>
            </a:extLst>
          </p:cNvPr>
          <p:cNvSpPr>
            <a:spLocks noChangeArrowheads="1"/>
          </p:cNvSpPr>
          <p:nvPr/>
        </p:nvSpPr>
        <p:spPr bwMode="auto">
          <a:xfrm>
            <a:off x="4008438" y="2827338"/>
            <a:ext cx="3254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Y</a:t>
            </a:r>
          </a:p>
          <a:p>
            <a:pPr>
              <a:lnSpc>
                <a:spcPct val="75000"/>
              </a:lnSpc>
            </a:pPr>
            <a:r>
              <a:rPr kumimoji="1" lang="en-US" altLang="zh-CN" sz="1600" b="1">
                <a:solidFill>
                  <a:srgbClr val="333399"/>
                </a:solidFill>
                <a:ea typeface="黑体" panose="02010609060101010101" pitchFamily="49" charset="-122"/>
              </a:rPr>
              <a:t>N</a:t>
            </a:r>
          </a:p>
        </p:txBody>
      </p:sp>
      <p:sp>
        <p:nvSpPr>
          <p:cNvPr id="33859" name="Rectangle 71">
            <a:extLst>
              <a:ext uri="{FF2B5EF4-FFF2-40B4-BE49-F238E27FC236}">
                <a16:creationId xmlns:a16="http://schemas.microsoft.com/office/drawing/2014/main" id="{D415E94D-F4D2-47BF-AFBB-4F2C63FFDF4F}"/>
              </a:ext>
            </a:extLst>
          </p:cNvPr>
          <p:cNvSpPr>
            <a:spLocks noChangeArrowheads="1"/>
          </p:cNvSpPr>
          <p:nvPr/>
        </p:nvSpPr>
        <p:spPr bwMode="auto">
          <a:xfrm>
            <a:off x="3770313"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T</a:t>
            </a:r>
          </a:p>
        </p:txBody>
      </p:sp>
      <p:sp>
        <p:nvSpPr>
          <p:cNvPr id="33860" name="Rectangle 72">
            <a:extLst>
              <a:ext uri="{FF2B5EF4-FFF2-40B4-BE49-F238E27FC236}">
                <a16:creationId xmlns:a16="http://schemas.microsoft.com/office/drawing/2014/main" id="{832FD986-D9B1-4FCC-8C0B-08D256613700}"/>
              </a:ext>
            </a:extLst>
          </p:cNvPr>
          <p:cNvSpPr>
            <a:spLocks noChangeArrowheads="1"/>
          </p:cNvSpPr>
          <p:nvPr/>
        </p:nvSpPr>
        <p:spPr bwMode="auto">
          <a:xfrm>
            <a:off x="3513138" y="2827338"/>
            <a:ext cx="3286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P</a:t>
            </a:r>
          </a:p>
          <a:p>
            <a:pPr>
              <a:lnSpc>
                <a:spcPct val="75000"/>
              </a:lnSpc>
            </a:pPr>
            <a:r>
              <a:rPr kumimoji="1" lang="en-US" altLang="zh-CN" sz="1600" b="1">
                <a:solidFill>
                  <a:srgbClr val="333399"/>
                </a:solidFill>
                <a:ea typeface="黑体" panose="02010609060101010101" pitchFamily="49" charset="-122"/>
              </a:rPr>
              <a:t>S</a:t>
            </a:r>
          </a:p>
          <a:p>
            <a:pPr>
              <a:lnSpc>
                <a:spcPct val="75000"/>
              </a:lnSpc>
            </a:pPr>
            <a:r>
              <a:rPr kumimoji="1" lang="en-US" altLang="zh-CN" sz="1600" b="1">
                <a:solidFill>
                  <a:srgbClr val="333399"/>
                </a:solidFill>
                <a:ea typeface="黑体" panose="02010609060101010101" pitchFamily="49" charset="-122"/>
              </a:rPr>
              <a:t>H</a:t>
            </a:r>
          </a:p>
        </p:txBody>
      </p:sp>
      <p:sp>
        <p:nvSpPr>
          <p:cNvPr id="33861" name="Rectangle 73">
            <a:extLst>
              <a:ext uri="{FF2B5EF4-FFF2-40B4-BE49-F238E27FC236}">
                <a16:creationId xmlns:a16="http://schemas.microsoft.com/office/drawing/2014/main" id="{3C943E78-427D-4324-9B21-D84EAAD98DF8}"/>
              </a:ext>
            </a:extLst>
          </p:cNvPr>
          <p:cNvSpPr>
            <a:spLocks noChangeArrowheads="1"/>
          </p:cNvSpPr>
          <p:nvPr/>
        </p:nvSpPr>
        <p:spPr bwMode="auto">
          <a:xfrm>
            <a:off x="3273425" y="2827338"/>
            <a:ext cx="3270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A</a:t>
            </a:r>
          </a:p>
          <a:p>
            <a:pPr>
              <a:lnSpc>
                <a:spcPct val="75000"/>
              </a:lnSpc>
            </a:pPr>
            <a:r>
              <a:rPr kumimoji="1" lang="en-US" altLang="zh-CN" sz="1600" b="1">
                <a:solidFill>
                  <a:srgbClr val="333399"/>
                </a:solidFill>
                <a:ea typeface="黑体" panose="02010609060101010101" pitchFamily="49" charset="-122"/>
              </a:rPr>
              <a:t>C</a:t>
            </a:r>
          </a:p>
          <a:p>
            <a:pPr>
              <a:lnSpc>
                <a:spcPct val="75000"/>
              </a:lnSpc>
            </a:pPr>
            <a:r>
              <a:rPr kumimoji="1" lang="en-US" altLang="zh-CN" sz="1600" b="1">
                <a:solidFill>
                  <a:srgbClr val="333399"/>
                </a:solidFill>
                <a:ea typeface="黑体" panose="02010609060101010101" pitchFamily="49" charset="-122"/>
              </a:rPr>
              <a:t>K</a:t>
            </a:r>
          </a:p>
        </p:txBody>
      </p:sp>
      <p:sp>
        <p:nvSpPr>
          <p:cNvPr id="33862" name="Rectangle 74">
            <a:extLst>
              <a:ext uri="{FF2B5EF4-FFF2-40B4-BE49-F238E27FC236}">
                <a16:creationId xmlns:a16="http://schemas.microsoft.com/office/drawing/2014/main" id="{3DF882BF-4005-4B9C-98A1-C02EAB851ED0}"/>
              </a:ext>
            </a:extLst>
          </p:cNvPr>
          <p:cNvSpPr>
            <a:spLocks noChangeArrowheads="1"/>
          </p:cNvSpPr>
          <p:nvPr/>
        </p:nvSpPr>
        <p:spPr bwMode="auto">
          <a:xfrm>
            <a:off x="3011488" y="2827338"/>
            <a:ext cx="3397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pPr>
            <a:r>
              <a:rPr kumimoji="1" lang="en-US" altLang="zh-CN" sz="1600" b="1">
                <a:solidFill>
                  <a:srgbClr val="333399"/>
                </a:solidFill>
                <a:ea typeface="黑体" panose="02010609060101010101" pitchFamily="49" charset="-122"/>
              </a:rPr>
              <a:t>U</a:t>
            </a:r>
          </a:p>
          <a:p>
            <a:pPr>
              <a:lnSpc>
                <a:spcPct val="75000"/>
              </a:lnSpc>
            </a:pPr>
            <a:r>
              <a:rPr kumimoji="1" lang="en-US" altLang="zh-CN" sz="1600" b="1">
                <a:solidFill>
                  <a:srgbClr val="333399"/>
                </a:solidFill>
                <a:ea typeface="黑体" panose="02010609060101010101" pitchFamily="49" charset="-122"/>
              </a:rPr>
              <a:t>R</a:t>
            </a:r>
          </a:p>
          <a:p>
            <a:pPr>
              <a:lnSpc>
                <a:spcPct val="75000"/>
              </a:lnSpc>
            </a:pPr>
            <a:r>
              <a:rPr kumimoji="1" lang="en-US" altLang="zh-CN" sz="1600" b="1">
                <a:solidFill>
                  <a:srgbClr val="333399"/>
                </a:solidFill>
                <a:ea typeface="黑体" panose="02010609060101010101" pitchFamily="49" charset="-122"/>
              </a:rPr>
              <a:t>G</a:t>
            </a:r>
          </a:p>
        </p:txBody>
      </p:sp>
      <p:sp>
        <p:nvSpPr>
          <p:cNvPr id="33863" name="Rectangle 75">
            <a:extLst>
              <a:ext uri="{FF2B5EF4-FFF2-40B4-BE49-F238E27FC236}">
                <a16:creationId xmlns:a16="http://schemas.microsoft.com/office/drawing/2014/main" id="{BE07EBB3-C076-442C-AF3C-B66E2E5C5D94}"/>
              </a:ext>
            </a:extLst>
          </p:cNvPr>
          <p:cNvSpPr>
            <a:spLocks noChangeArrowheads="1"/>
          </p:cNvSpPr>
          <p:nvPr/>
        </p:nvSpPr>
        <p:spPr bwMode="auto">
          <a:xfrm>
            <a:off x="257175" y="-26988"/>
            <a:ext cx="8207375" cy="33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1600">
                <a:solidFill>
                  <a:srgbClr val="333399"/>
                </a:solidFill>
                <a:ea typeface="黑体" panose="02010609060101010101" pitchFamily="49" charset="-122"/>
              </a:rPr>
              <a:t>位 </a:t>
            </a:r>
            <a:r>
              <a:rPr kumimoji="1" lang="en-US" altLang="zh-CN" sz="1600">
                <a:solidFill>
                  <a:srgbClr val="333399"/>
                </a:solidFill>
                <a:ea typeface="黑体" panose="02010609060101010101" pitchFamily="49" charset="-122"/>
              </a:rPr>
              <a:t>0                         8                        16                        24                    31</a:t>
            </a:r>
          </a:p>
        </p:txBody>
      </p:sp>
      <p:sp>
        <p:nvSpPr>
          <p:cNvPr id="33864" name="Line 76">
            <a:extLst>
              <a:ext uri="{FF2B5EF4-FFF2-40B4-BE49-F238E27FC236}">
                <a16:creationId xmlns:a16="http://schemas.microsoft.com/office/drawing/2014/main" id="{8B392B57-2138-4AEB-9431-44D6E5E69077}"/>
              </a:ext>
            </a:extLst>
          </p:cNvPr>
          <p:cNvSpPr>
            <a:spLocks noChangeShapeType="1"/>
          </p:cNvSpPr>
          <p:nvPr/>
        </p:nvSpPr>
        <p:spPr bwMode="auto">
          <a:xfrm flipH="1">
            <a:off x="6405563" y="4203700"/>
            <a:ext cx="3175" cy="6429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65" name="Rectangle 77">
            <a:extLst>
              <a:ext uri="{FF2B5EF4-FFF2-40B4-BE49-F238E27FC236}">
                <a16:creationId xmlns:a16="http://schemas.microsoft.com/office/drawing/2014/main" id="{79F11350-C5A3-44F4-B758-E112750E04D4}"/>
              </a:ext>
            </a:extLst>
          </p:cNvPr>
          <p:cNvSpPr>
            <a:spLocks noChangeArrowheads="1"/>
          </p:cNvSpPr>
          <p:nvPr/>
        </p:nvSpPr>
        <p:spPr bwMode="auto">
          <a:xfrm>
            <a:off x="6918325" y="4270375"/>
            <a:ext cx="1254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zh-CN" altLang="en-US" sz="2000">
                <a:solidFill>
                  <a:srgbClr val="333399"/>
                </a:solidFill>
                <a:ea typeface="黑体" panose="02010609060101010101" pitchFamily="49" charset="-122"/>
              </a:rPr>
              <a:t>填    充</a:t>
            </a:r>
          </a:p>
        </p:txBody>
      </p:sp>
      <p:sp>
        <p:nvSpPr>
          <p:cNvPr id="33866" name="Line 78">
            <a:extLst>
              <a:ext uri="{FF2B5EF4-FFF2-40B4-BE49-F238E27FC236}">
                <a16:creationId xmlns:a16="http://schemas.microsoft.com/office/drawing/2014/main" id="{F3143B33-0E10-44BB-91C3-54A1D3D8535E}"/>
              </a:ext>
            </a:extLst>
          </p:cNvPr>
          <p:cNvSpPr>
            <a:spLocks noChangeShapeType="1"/>
          </p:cNvSpPr>
          <p:nvPr/>
        </p:nvSpPr>
        <p:spPr bwMode="auto">
          <a:xfrm>
            <a:off x="8447088" y="682625"/>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67" name="Line 79">
            <a:extLst>
              <a:ext uri="{FF2B5EF4-FFF2-40B4-BE49-F238E27FC236}">
                <a16:creationId xmlns:a16="http://schemas.microsoft.com/office/drawing/2014/main" id="{472A445B-2D55-4D11-854B-6E18B6B972C0}"/>
              </a:ext>
            </a:extLst>
          </p:cNvPr>
          <p:cNvSpPr>
            <a:spLocks noChangeShapeType="1"/>
          </p:cNvSpPr>
          <p:nvPr/>
        </p:nvSpPr>
        <p:spPr bwMode="auto">
          <a:xfrm>
            <a:off x="8447088" y="4178300"/>
            <a:ext cx="830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68" name="Line 80">
            <a:extLst>
              <a:ext uri="{FF2B5EF4-FFF2-40B4-BE49-F238E27FC236}">
                <a16:creationId xmlns:a16="http://schemas.microsoft.com/office/drawing/2014/main" id="{0C05085C-3713-4BF5-8913-0D046B85BB60}"/>
              </a:ext>
            </a:extLst>
          </p:cNvPr>
          <p:cNvSpPr>
            <a:spLocks noChangeShapeType="1"/>
          </p:cNvSpPr>
          <p:nvPr/>
        </p:nvSpPr>
        <p:spPr bwMode="auto">
          <a:xfrm>
            <a:off x="58738" y="720725"/>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69" name="Line 81">
            <a:extLst>
              <a:ext uri="{FF2B5EF4-FFF2-40B4-BE49-F238E27FC236}">
                <a16:creationId xmlns:a16="http://schemas.microsoft.com/office/drawing/2014/main" id="{8CF38E1E-944A-4EE3-8234-EE7729170F29}"/>
              </a:ext>
            </a:extLst>
          </p:cNvPr>
          <p:cNvSpPr>
            <a:spLocks noChangeShapeType="1"/>
          </p:cNvSpPr>
          <p:nvPr/>
        </p:nvSpPr>
        <p:spPr bwMode="auto">
          <a:xfrm>
            <a:off x="73025" y="4821238"/>
            <a:ext cx="53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46" name="Rectangle 82">
            <a:extLst>
              <a:ext uri="{FF2B5EF4-FFF2-40B4-BE49-F238E27FC236}">
                <a16:creationId xmlns:a16="http://schemas.microsoft.com/office/drawing/2014/main" id="{12D4B1F0-6B7F-4DAB-93B8-19188F4C2376}"/>
              </a:ext>
            </a:extLst>
          </p:cNvPr>
          <p:cNvSpPr>
            <a:spLocks noChangeArrowheads="1"/>
          </p:cNvSpPr>
          <p:nvPr/>
        </p:nvSpPr>
        <p:spPr bwMode="auto">
          <a:xfrm>
            <a:off x="6400800" y="4151313"/>
            <a:ext cx="1925638" cy="71755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2547" name="Text Box 83">
            <a:extLst>
              <a:ext uri="{FF2B5EF4-FFF2-40B4-BE49-F238E27FC236}">
                <a16:creationId xmlns:a16="http://schemas.microsoft.com/office/drawing/2014/main" id="{FA4A381D-BE26-4461-BD7E-C2FB7B9295F3}"/>
              </a:ext>
            </a:extLst>
          </p:cNvPr>
          <p:cNvSpPr txBox="1">
            <a:spLocks noChangeArrowheads="1"/>
          </p:cNvSpPr>
          <p:nvPr/>
        </p:nvSpPr>
        <p:spPr bwMode="auto">
          <a:xfrm>
            <a:off x="447675" y="5003800"/>
            <a:ext cx="8301038" cy="946150"/>
          </a:xfrm>
          <a:prstGeom prst="rect">
            <a:avLst/>
          </a:prstGeom>
          <a:noFill/>
          <a:ln w="9525">
            <a:noFill/>
            <a:miter lim="800000"/>
            <a:headEnd/>
            <a:tailEnd/>
          </a:ln>
          <a:effectLst/>
        </p:spPr>
        <p:txBody>
          <a:bodyPr>
            <a:spAutoFit/>
          </a:bodyPr>
          <a:lstStyle/>
          <a:p>
            <a:pPr algn="just">
              <a:buClr>
                <a:schemeClr val="accent6"/>
              </a:buClr>
              <a:buFont typeface="Wingdings" pitchFamily="2" charset="2"/>
              <a:buChar char="p"/>
              <a:defRPr/>
            </a:pPr>
            <a:r>
              <a:rPr lang="zh-CN" altLang="en-US" sz="2800" dirty="0">
                <a:solidFill>
                  <a:srgbClr val="333399"/>
                </a:solidFill>
                <a:ea typeface="黑体" pitchFamily="2" charset="-122"/>
              </a:rPr>
              <a:t>填充字段 </a:t>
            </a:r>
            <a:r>
              <a:rPr lang="en-US" altLang="zh-CN" sz="2800" dirty="0">
                <a:solidFill>
                  <a:srgbClr val="333399"/>
                </a:solidFill>
                <a:ea typeface="黑体" pitchFamily="2" charset="-122"/>
              </a:rPr>
              <a:t>—— </a:t>
            </a:r>
            <a:r>
              <a:rPr lang="zh-CN" altLang="en-US" sz="2800" dirty="0">
                <a:solidFill>
                  <a:srgbClr val="333399"/>
                </a:solidFill>
                <a:ea typeface="黑体" pitchFamily="2" charset="-122"/>
              </a:rPr>
              <a:t>这是为了使整个首部长度是 </a:t>
            </a:r>
            <a:r>
              <a:rPr lang="en-US" altLang="zh-CN" sz="2800" dirty="0">
                <a:solidFill>
                  <a:srgbClr val="333399"/>
                </a:solidFill>
                <a:ea typeface="黑体" pitchFamily="2" charset="-122"/>
              </a:rPr>
              <a:t>4 </a:t>
            </a:r>
            <a:r>
              <a:rPr lang="zh-CN" altLang="en-US" sz="2800" dirty="0">
                <a:solidFill>
                  <a:srgbClr val="333399"/>
                </a:solidFill>
                <a:ea typeface="黑体" pitchFamily="2" charset="-122"/>
              </a:rPr>
              <a:t>字节的整数倍。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54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6254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46" grpId="0" animBg="1"/>
      <p:bldP spid="6254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EC4647B7-C964-4F91-921E-3C848A86663C}"/>
              </a:ext>
            </a:extLst>
          </p:cNvPr>
          <p:cNvSpPr>
            <a:spLocks noGrp="1" noChangeArrowheads="1"/>
          </p:cNvSpPr>
          <p:nvPr>
            <p:ph type="title"/>
          </p:nvPr>
        </p:nvSpPr>
        <p:spPr>
          <a:xfrm>
            <a:off x="428625" y="304800"/>
            <a:ext cx="8147050" cy="1216025"/>
          </a:xfrm>
        </p:spPr>
        <p:txBody>
          <a:bodyPr/>
          <a:lstStyle/>
          <a:p>
            <a:pPr eaLnBrk="1" hangingPunct="1"/>
            <a:r>
              <a:rPr lang="en-US" altLang="zh-CN" sz="4000"/>
              <a:t>TCP Protocol</a:t>
            </a:r>
            <a:endParaRPr lang="zh-CN" altLang="en-US" sz="4000"/>
          </a:p>
        </p:txBody>
      </p:sp>
      <p:sp>
        <p:nvSpPr>
          <p:cNvPr id="34819" name="Rectangle 3">
            <a:extLst>
              <a:ext uri="{FF2B5EF4-FFF2-40B4-BE49-F238E27FC236}">
                <a16:creationId xmlns:a16="http://schemas.microsoft.com/office/drawing/2014/main" id="{CEE42C2B-4AB6-49EA-A4E0-B0F0B6C8F699}"/>
              </a:ext>
            </a:extLst>
          </p:cNvPr>
          <p:cNvSpPr>
            <a:spLocks noGrp="1" noChangeArrowheads="1"/>
          </p:cNvSpPr>
          <p:nvPr>
            <p:ph type="body" idx="1"/>
          </p:nvPr>
        </p:nvSpPr>
        <p:spPr>
          <a:xfrm>
            <a:off x="285750" y="1714500"/>
            <a:ext cx="8650288" cy="4383088"/>
          </a:xfrm>
        </p:spPr>
        <p:txBody>
          <a:bodyPr/>
          <a:lstStyle/>
          <a:p>
            <a:pPr eaLnBrk="1" hangingPunct="1">
              <a:lnSpc>
                <a:spcPct val="90000"/>
              </a:lnSpc>
            </a:pPr>
            <a:r>
              <a:rPr lang="en-US" altLang="zh-CN" sz="2800">
                <a:latin typeface="Arial" panose="020B0604020202020204" pitchFamily="34" charset="0"/>
                <a:cs typeface="Arial" panose="020B0604020202020204" pitchFamily="34" charset="0"/>
              </a:rPr>
              <a:t>Hosts exchange data by using segment(TPDU)</a:t>
            </a:r>
          </a:p>
          <a:p>
            <a:pPr eaLnBrk="1" hangingPunct="1">
              <a:lnSpc>
                <a:spcPct val="90000"/>
              </a:lnSpc>
            </a:pPr>
            <a:r>
              <a:rPr lang="en-US" altLang="zh-CN" sz="2800">
                <a:latin typeface="Arial" panose="020B0604020202020204" pitchFamily="34" charset="0"/>
                <a:cs typeface="Arial" panose="020B0604020202020204" pitchFamily="34" charset="0"/>
              </a:rPr>
              <a:t>Each segment has: </a:t>
            </a:r>
          </a:p>
          <a:p>
            <a:pPr lvl="1" eaLnBrk="1" hangingPunct="1">
              <a:lnSpc>
                <a:spcPct val="90000"/>
              </a:lnSpc>
            </a:pPr>
            <a:r>
              <a:rPr lang="en-US" altLang="zh-CN" sz="2800">
                <a:latin typeface="Arial" panose="020B0604020202020204" pitchFamily="34" charset="0"/>
                <a:cs typeface="Arial" panose="020B0604020202020204" pitchFamily="34" charset="0"/>
              </a:rPr>
              <a:t>a header of 20 bytes(except optional parts)</a:t>
            </a:r>
            <a:r>
              <a:rPr lang="zh-CN" altLang="en-US" sz="2800">
                <a:latin typeface="Arial" panose="020B0604020202020204" pitchFamily="34" charset="0"/>
                <a:cs typeface="Arial" panose="020B0604020202020204" pitchFamily="34" charset="0"/>
              </a:rPr>
              <a:t> </a:t>
            </a:r>
            <a:endParaRPr lang="en-US" altLang="zh-CN" sz="2800">
              <a:latin typeface="Arial" panose="020B0604020202020204" pitchFamily="34" charset="0"/>
              <a:cs typeface="Arial" panose="020B0604020202020204" pitchFamily="34" charset="0"/>
            </a:endParaRPr>
          </a:p>
          <a:p>
            <a:pPr lvl="1" eaLnBrk="1" hangingPunct="1">
              <a:lnSpc>
                <a:spcPct val="90000"/>
              </a:lnSpc>
            </a:pPr>
            <a:r>
              <a:rPr lang="en-US" altLang="zh-CN" sz="2800">
                <a:latin typeface="Arial" panose="020B0604020202020204" pitchFamily="34" charset="0"/>
                <a:cs typeface="Arial" panose="020B0604020202020204" pitchFamily="34" charset="0"/>
              </a:rPr>
              <a:t>0 or more data bytes</a:t>
            </a:r>
          </a:p>
          <a:p>
            <a:pPr eaLnBrk="1" hangingPunct="1">
              <a:lnSpc>
                <a:spcPct val="90000"/>
              </a:lnSpc>
            </a:pPr>
            <a:r>
              <a:rPr lang="en-US" altLang="zh-CN" sz="2800">
                <a:latin typeface="Arial" panose="020B0604020202020204" pitchFamily="34" charset="0"/>
                <a:cs typeface="Arial" panose="020B0604020202020204" pitchFamily="34" charset="0"/>
              </a:rPr>
              <a:t>The size of the segment must be matched with IP packets, and also must satisfy the demand of bottom layers</a:t>
            </a:r>
          </a:p>
          <a:p>
            <a:pPr lvl="1" eaLnBrk="1" hangingPunct="1">
              <a:lnSpc>
                <a:spcPct val="90000"/>
              </a:lnSpc>
            </a:pPr>
            <a:r>
              <a:rPr lang="en-US" altLang="zh-CN" sz="2800">
                <a:latin typeface="Arial" panose="020B0604020202020204" pitchFamily="34" charset="0"/>
                <a:cs typeface="Arial" panose="020B0604020202020204" pitchFamily="34" charset="0"/>
              </a:rPr>
              <a:t>For example, the MTU(Maximal Transfer Unit) of Ethernet is 1500 bytes</a:t>
            </a:r>
          </a:p>
          <a:p>
            <a:pPr eaLnBrk="1" hangingPunct="1">
              <a:lnSpc>
                <a:spcPct val="90000"/>
              </a:lnSpc>
            </a:pPr>
            <a:r>
              <a:rPr lang="en-US" altLang="zh-CN" sz="2800" u="sng">
                <a:solidFill>
                  <a:srgbClr val="006600"/>
                </a:solidFill>
                <a:latin typeface="Arial" panose="020B0604020202020204" pitchFamily="34" charset="0"/>
                <a:cs typeface="Arial" panose="020B0604020202020204" pitchFamily="34" charset="0"/>
              </a:rPr>
              <a:t>Each byte </a:t>
            </a:r>
            <a:r>
              <a:rPr lang="en-US" altLang="zh-CN" sz="2800">
                <a:latin typeface="Arial" panose="020B0604020202020204" pitchFamily="34" charset="0"/>
                <a:cs typeface="Arial" panose="020B0604020202020204" pitchFamily="34" charset="0"/>
              </a:rPr>
              <a:t>has a 32 bits sequence number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66129059-A45E-44E4-ACE0-A963FD700696}"/>
              </a:ext>
            </a:extLst>
          </p:cNvPr>
          <p:cNvSpPr>
            <a:spLocks noGrp="1" noChangeArrowheads="1"/>
          </p:cNvSpPr>
          <p:nvPr>
            <p:ph type="title"/>
          </p:nvPr>
        </p:nvSpPr>
        <p:spPr/>
        <p:txBody>
          <a:bodyPr/>
          <a:lstStyle/>
          <a:p>
            <a:pPr eaLnBrk="1" hangingPunct="1"/>
            <a:r>
              <a:rPr lang="en-US" altLang="zh-CN" sz="4000"/>
              <a:t>Reliable Connection? </a:t>
            </a:r>
            <a:endParaRPr lang="zh-CN" altLang="en-US" sz="4000"/>
          </a:p>
        </p:txBody>
      </p:sp>
      <p:sp>
        <p:nvSpPr>
          <p:cNvPr id="35843" name="Rectangle 3">
            <a:extLst>
              <a:ext uri="{FF2B5EF4-FFF2-40B4-BE49-F238E27FC236}">
                <a16:creationId xmlns:a16="http://schemas.microsoft.com/office/drawing/2014/main" id="{B64E0AD2-C1C6-41D7-8A84-39418B2FA02D}"/>
              </a:ext>
            </a:extLst>
          </p:cNvPr>
          <p:cNvSpPr>
            <a:spLocks noGrp="1" noChangeArrowheads="1"/>
          </p:cNvSpPr>
          <p:nvPr>
            <p:ph type="body" idx="1"/>
          </p:nvPr>
        </p:nvSpPr>
        <p:spPr>
          <a:xfrm>
            <a:off x="395288" y="1700213"/>
            <a:ext cx="8382000" cy="4495800"/>
          </a:xfrm>
        </p:spPr>
        <p:txBody>
          <a:bodyPr/>
          <a:lstStyle/>
          <a:p>
            <a:pPr lvl="1" eaLnBrk="1" hangingPunct="1">
              <a:lnSpc>
                <a:spcPct val="90000"/>
              </a:lnSpc>
            </a:pPr>
            <a:endParaRPr lang="en-US" altLang="zh-CN" sz="2000"/>
          </a:p>
          <a:p>
            <a:pPr lvl="2" eaLnBrk="1" hangingPunct="1">
              <a:lnSpc>
                <a:spcPct val="90000"/>
              </a:lnSpc>
              <a:buFont typeface="Wingdings" panose="05000000000000000000" pitchFamily="2" charset="2"/>
              <a:buNone/>
            </a:pPr>
            <a:r>
              <a:rPr lang="zh-CN" altLang="en-US" sz="2000"/>
              <a:t>	</a:t>
            </a:r>
          </a:p>
          <a:p>
            <a:pPr lvl="1" eaLnBrk="1" hangingPunct="1">
              <a:lnSpc>
                <a:spcPct val="90000"/>
              </a:lnSpc>
            </a:pPr>
            <a:endParaRPr lang="zh-CN" altLang="en-US" sz="2000"/>
          </a:p>
          <a:p>
            <a:pPr lvl="1" eaLnBrk="1" hangingPunct="1">
              <a:lnSpc>
                <a:spcPct val="90000"/>
              </a:lnSpc>
            </a:pPr>
            <a:endParaRPr lang="zh-CN" altLang="en-US" sz="2000"/>
          </a:p>
          <a:p>
            <a:pPr lvl="1" eaLnBrk="1" hangingPunct="1">
              <a:lnSpc>
                <a:spcPct val="90000"/>
              </a:lnSpc>
            </a:pPr>
            <a:endParaRPr lang="zh-CN" altLang="en-US" sz="2000"/>
          </a:p>
          <a:p>
            <a:pPr lvl="1" eaLnBrk="1" hangingPunct="1">
              <a:lnSpc>
                <a:spcPct val="90000"/>
              </a:lnSpc>
            </a:pPr>
            <a:endParaRPr lang="zh-CN" altLang="en-US" sz="2000"/>
          </a:p>
          <a:p>
            <a:pPr lvl="1" eaLnBrk="1" hangingPunct="1">
              <a:lnSpc>
                <a:spcPct val="90000"/>
              </a:lnSpc>
            </a:pPr>
            <a:endParaRPr lang="zh-CN" altLang="en-US" sz="2000"/>
          </a:p>
          <a:p>
            <a:pPr lvl="1" eaLnBrk="1" hangingPunct="1">
              <a:lnSpc>
                <a:spcPct val="90000"/>
              </a:lnSpc>
            </a:pPr>
            <a:endParaRPr lang="zh-CN" altLang="en-US" sz="2000"/>
          </a:p>
          <a:p>
            <a:pPr lvl="1" eaLnBrk="1" hangingPunct="1">
              <a:lnSpc>
                <a:spcPct val="90000"/>
              </a:lnSpc>
              <a:buFont typeface="Wingdings" panose="05000000000000000000" pitchFamily="2" charset="2"/>
              <a:buNone/>
            </a:pPr>
            <a:endParaRPr lang="zh-CN" altLang="en-US" sz="2000"/>
          </a:p>
        </p:txBody>
      </p:sp>
      <p:pic>
        <p:nvPicPr>
          <p:cNvPr id="35844" name="Picture 5">
            <a:extLst>
              <a:ext uri="{FF2B5EF4-FFF2-40B4-BE49-F238E27FC236}">
                <a16:creationId xmlns:a16="http://schemas.microsoft.com/office/drawing/2014/main" id="{87C6A5A1-1EB1-42CD-8D0A-B5601D839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714500"/>
            <a:ext cx="85725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Box 4">
            <a:extLst>
              <a:ext uri="{FF2B5EF4-FFF2-40B4-BE49-F238E27FC236}">
                <a16:creationId xmlns:a16="http://schemas.microsoft.com/office/drawing/2014/main" id="{F8C70AB0-D1F5-4FBD-B0E4-40E678E45462}"/>
              </a:ext>
            </a:extLst>
          </p:cNvPr>
          <p:cNvSpPr txBox="1">
            <a:spLocks noChangeArrowheads="1"/>
          </p:cNvSpPr>
          <p:nvPr/>
        </p:nvSpPr>
        <p:spPr bwMode="auto">
          <a:xfrm>
            <a:off x="3214688" y="1785938"/>
            <a:ext cx="2660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b="1" i="1">
                <a:solidFill>
                  <a:srgbClr val="003399"/>
                </a:solidFill>
              </a:rPr>
              <a:t>Two-army Problem</a:t>
            </a:r>
            <a:endParaRPr lang="zh-CN" altLang="en-US" b="1" i="1">
              <a:solidFill>
                <a:srgbClr val="00339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a:extLst>
              <a:ext uri="{FF2B5EF4-FFF2-40B4-BE49-F238E27FC236}">
                <a16:creationId xmlns:a16="http://schemas.microsoft.com/office/drawing/2014/main" id="{B1F21D07-A0E8-43F6-804E-E1F43FDA7648}"/>
              </a:ext>
            </a:extLst>
          </p:cNvPr>
          <p:cNvGrpSpPr>
            <a:grpSpLocks/>
          </p:cNvGrpSpPr>
          <p:nvPr/>
        </p:nvGrpSpPr>
        <p:grpSpPr bwMode="auto">
          <a:xfrm>
            <a:off x="2339975" y="2997200"/>
            <a:ext cx="4248150" cy="3441700"/>
            <a:chOff x="1474" y="1888"/>
            <a:chExt cx="2676" cy="2432"/>
          </a:xfrm>
        </p:grpSpPr>
        <p:sp>
          <p:nvSpPr>
            <p:cNvPr id="36886" name="Line 3">
              <a:extLst>
                <a:ext uri="{FF2B5EF4-FFF2-40B4-BE49-F238E27FC236}">
                  <a16:creationId xmlns:a16="http://schemas.microsoft.com/office/drawing/2014/main" id="{AFD2411D-81AB-46C5-A437-B750EFF019E5}"/>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36887" name="Line 4">
              <a:extLst>
                <a:ext uri="{FF2B5EF4-FFF2-40B4-BE49-F238E27FC236}">
                  <a16:creationId xmlns:a16="http://schemas.microsoft.com/office/drawing/2014/main" id="{C27FAE6A-BEB6-4286-9A08-A1F98E5E45AE}"/>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sp>
        <p:nvSpPr>
          <p:cNvPr id="36867" name="Rectangle 5">
            <a:extLst>
              <a:ext uri="{FF2B5EF4-FFF2-40B4-BE49-F238E27FC236}">
                <a16:creationId xmlns:a16="http://schemas.microsoft.com/office/drawing/2014/main" id="{B21C39C4-EAE1-43BC-A3DD-C60585CB1759}"/>
              </a:ext>
            </a:extLst>
          </p:cNvPr>
          <p:cNvSpPr>
            <a:spLocks noGrp="1" noChangeArrowheads="1"/>
          </p:cNvSpPr>
          <p:nvPr>
            <p:ph type="title"/>
          </p:nvPr>
        </p:nvSpPr>
        <p:spPr>
          <a:xfrm>
            <a:off x="642938" y="857250"/>
            <a:ext cx="7500937" cy="601663"/>
          </a:xfrm>
        </p:spPr>
        <p:txBody>
          <a:bodyPr/>
          <a:lstStyle/>
          <a:p>
            <a:br>
              <a:rPr lang="en-US" altLang="zh-CN" sz="3600"/>
            </a:br>
            <a:r>
              <a:rPr lang="en-US" altLang="zh-CN" sz="3600"/>
              <a:t>TCP: Establish Connection</a:t>
            </a:r>
            <a:endParaRPr lang="zh-CN" altLang="en-US" sz="3600"/>
          </a:p>
        </p:txBody>
      </p:sp>
      <p:grpSp>
        <p:nvGrpSpPr>
          <p:cNvPr id="3" name="Group 6">
            <a:extLst>
              <a:ext uri="{FF2B5EF4-FFF2-40B4-BE49-F238E27FC236}">
                <a16:creationId xmlns:a16="http://schemas.microsoft.com/office/drawing/2014/main" id="{E04DE740-5399-46B4-B40D-7733CA1068A0}"/>
              </a:ext>
            </a:extLst>
          </p:cNvPr>
          <p:cNvGrpSpPr>
            <a:grpSpLocks/>
          </p:cNvGrpSpPr>
          <p:nvPr/>
        </p:nvGrpSpPr>
        <p:grpSpPr bwMode="auto">
          <a:xfrm>
            <a:off x="2389188" y="3033713"/>
            <a:ext cx="4111625" cy="823912"/>
            <a:chOff x="1520" y="1879"/>
            <a:chExt cx="2590" cy="519"/>
          </a:xfrm>
        </p:grpSpPr>
        <p:sp>
          <p:nvSpPr>
            <p:cNvPr id="36884" name="Rectangle 7">
              <a:extLst>
                <a:ext uri="{FF2B5EF4-FFF2-40B4-BE49-F238E27FC236}">
                  <a16:creationId xmlns:a16="http://schemas.microsoft.com/office/drawing/2014/main" id="{184BE070-48E4-43CA-B90C-0C4F44236D08}"/>
                </a:ext>
              </a:extLst>
            </p:cNvPr>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SYN = 1, seq = x</a:t>
              </a:r>
            </a:p>
          </p:txBody>
        </p:sp>
        <p:sp>
          <p:nvSpPr>
            <p:cNvPr id="36885" name="Line 8">
              <a:extLst>
                <a:ext uri="{FF2B5EF4-FFF2-40B4-BE49-F238E27FC236}">
                  <a16:creationId xmlns:a16="http://schemas.microsoft.com/office/drawing/2014/main" id="{C370D199-5ABF-4605-AEDC-AFCE84EC2B82}"/>
                </a:ext>
              </a:extLst>
            </p:cNvPr>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81257" name="Rectangle 9">
            <a:extLst>
              <a:ext uri="{FF2B5EF4-FFF2-40B4-BE49-F238E27FC236}">
                <a16:creationId xmlns:a16="http://schemas.microsoft.com/office/drawing/2014/main" id="{0B8D5FEE-247B-42F7-A305-BE38D36877FA}"/>
              </a:ext>
            </a:extLst>
          </p:cNvPr>
          <p:cNvSpPr>
            <a:spLocks noChangeArrowheads="1"/>
          </p:cNvSpPr>
          <p:nvPr/>
        </p:nvSpPr>
        <p:spPr bwMode="auto">
          <a:xfrm>
            <a:off x="1436688" y="253206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181259" name="Rectangle 11">
            <a:extLst>
              <a:ext uri="{FF2B5EF4-FFF2-40B4-BE49-F238E27FC236}">
                <a16:creationId xmlns:a16="http://schemas.microsoft.com/office/drawing/2014/main" id="{0EF4CBE9-80A2-4803-8A94-38E18B4E7EFF}"/>
              </a:ext>
            </a:extLst>
          </p:cNvPr>
          <p:cNvSpPr>
            <a:spLocks noChangeArrowheads="1"/>
          </p:cNvSpPr>
          <p:nvPr/>
        </p:nvSpPr>
        <p:spPr bwMode="auto">
          <a:xfrm>
            <a:off x="6526213" y="253206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4" name="Group 13">
            <a:extLst>
              <a:ext uri="{FF2B5EF4-FFF2-40B4-BE49-F238E27FC236}">
                <a16:creationId xmlns:a16="http://schemas.microsoft.com/office/drawing/2014/main" id="{39EFC63F-FE0E-47F1-8C85-4FE3C28B3EB2}"/>
              </a:ext>
            </a:extLst>
          </p:cNvPr>
          <p:cNvGrpSpPr>
            <a:grpSpLocks/>
          </p:cNvGrpSpPr>
          <p:nvPr/>
        </p:nvGrpSpPr>
        <p:grpSpPr bwMode="auto">
          <a:xfrm>
            <a:off x="395288" y="2195513"/>
            <a:ext cx="1320800" cy="949325"/>
            <a:chOff x="249" y="1296"/>
            <a:chExt cx="832" cy="598"/>
          </a:xfrm>
        </p:grpSpPr>
        <p:sp>
          <p:nvSpPr>
            <p:cNvPr id="36882" name="Rectangle 14">
              <a:extLst>
                <a:ext uri="{FF2B5EF4-FFF2-40B4-BE49-F238E27FC236}">
                  <a16:creationId xmlns:a16="http://schemas.microsoft.com/office/drawing/2014/main" id="{08C72FF9-2292-4ACF-AA92-2BFB1D4DA8BE}"/>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6883" name="Freeform 15">
              <a:extLst>
                <a:ext uri="{FF2B5EF4-FFF2-40B4-BE49-F238E27FC236}">
                  <a16:creationId xmlns:a16="http://schemas.microsoft.com/office/drawing/2014/main" id="{72E883F8-5080-45AD-AF69-F0C841484E33}"/>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 name="Group 16">
            <a:extLst>
              <a:ext uri="{FF2B5EF4-FFF2-40B4-BE49-F238E27FC236}">
                <a16:creationId xmlns:a16="http://schemas.microsoft.com/office/drawing/2014/main" id="{84BF1ED1-69BA-465E-BA02-C5E51C3D5711}"/>
              </a:ext>
            </a:extLst>
          </p:cNvPr>
          <p:cNvGrpSpPr>
            <a:grpSpLocks/>
          </p:cNvGrpSpPr>
          <p:nvPr/>
        </p:nvGrpSpPr>
        <p:grpSpPr bwMode="auto">
          <a:xfrm>
            <a:off x="7223125" y="2203450"/>
            <a:ext cx="1381125" cy="939800"/>
            <a:chOff x="4550" y="1301"/>
            <a:chExt cx="870" cy="592"/>
          </a:xfrm>
        </p:grpSpPr>
        <p:sp>
          <p:nvSpPr>
            <p:cNvPr id="36880" name="Rectangle 17">
              <a:extLst>
                <a:ext uri="{FF2B5EF4-FFF2-40B4-BE49-F238E27FC236}">
                  <a16:creationId xmlns:a16="http://schemas.microsoft.com/office/drawing/2014/main" id="{5A999535-2171-4D05-A101-B48D7170BC72}"/>
                </a:ext>
              </a:extLst>
            </p:cNvPr>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Passive </a:t>
              </a:r>
            </a:p>
            <a:p>
              <a:r>
                <a:rPr kumimoji="1" lang="en-US" altLang="zh-CN">
                  <a:solidFill>
                    <a:schemeClr val="folHlink"/>
                  </a:solidFill>
                  <a:latin typeface="Times New Roman" panose="02020603050405020304" pitchFamily="18" charset="0"/>
                  <a:ea typeface="黑体" panose="02010609060101010101" pitchFamily="49" charset="-122"/>
                </a:rPr>
                <a:t>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6881" name="Freeform 18">
              <a:extLst>
                <a:ext uri="{FF2B5EF4-FFF2-40B4-BE49-F238E27FC236}">
                  <a16:creationId xmlns:a16="http://schemas.microsoft.com/office/drawing/2014/main" id="{0005BF4A-53B8-4243-A2DA-949C39E8CA28}"/>
                </a:ext>
              </a:extLst>
            </p:cNvPr>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6873" name="Picture 19">
            <a:extLst>
              <a:ext uri="{FF2B5EF4-FFF2-40B4-BE49-F238E27FC236}">
                <a16:creationId xmlns:a16="http://schemas.microsoft.com/office/drawing/2014/main" id="{F94F1A7C-F046-4898-BF7D-68FCF20B89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20">
            <a:extLst>
              <a:ext uri="{FF2B5EF4-FFF2-40B4-BE49-F238E27FC236}">
                <a16:creationId xmlns:a16="http://schemas.microsoft.com/office/drawing/2014/main" id="{5F1D3A22-FA79-43A0-96B2-8E053A199F5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Rectangle 21">
            <a:extLst>
              <a:ext uri="{FF2B5EF4-FFF2-40B4-BE49-F238E27FC236}">
                <a16:creationId xmlns:a16="http://schemas.microsoft.com/office/drawing/2014/main" id="{2E5D4BA1-AAB5-4ACD-854B-73455C8A4601}"/>
              </a:ext>
            </a:extLst>
          </p:cNvPr>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36876" name="Rectangle 22">
            <a:extLst>
              <a:ext uri="{FF2B5EF4-FFF2-40B4-BE49-F238E27FC236}">
                <a16:creationId xmlns:a16="http://schemas.microsoft.com/office/drawing/2014/main" id="{B20C8DE9-17F2-4657-A3DA-1261469ADB04}"/>
              </a:ext>
            </a:extLst>
          </p:cNvPr>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36877" name="Rectangle 23">
            <a:extLst>
              <a:ext uri="{FF2B5EF4-FFF2-40B4-BE49-F238E27FC236}">
                <a16:creationId xmlns:a16="http://schemas.microsoft.com/office/drawing/2014/main" id="{C948101C-1991-4C1C-9F52-B2377F57E87E}"/>
              </a:ext>
            </a:extLst>
          </p:cNvPr>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6878" name="Rectangle 24">
            <a:extLst>
              <a:ext uri="{FF2B5EF4-FFF2-40B4-BE49-F238E27FC236}">
                <a16:creationId xmlns:a16="http://schemas.microsoft.com/office/drawing/2014/main" id="{B14AC77D-E9A3-466A-AF97-62D107A5BAD7}"/>
              </a:ext>
            </a:extLst>
          </p:cNvPr>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28" name="矩形 27">
            <a:extLst>
              <a:ext uri="{FF2B5EF4-FFF2-40B4-BE49-F238E27FC236}">
                <a16:creationId xmlns:a16="http://schemas.microsoft.com/office/drawing/2014/main" id="{9B9D4522-F768-42A5-B7B3-052BA56AA74C}"/>
              </a:ext>
            </a:extLst>
          </p:cNvPr>
          <p:cNvSpPr/>
          <p:nvPr/>
        </p:nvSpPr>
        <p:spPr>
          <a:xfrm>
            <a:off x="0" y="4549775"/>
            <a:ext cx="9144000" cy="2308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buFont typeface="Wingdings" pitchFamily="2" charset="2"/>
              <a:buChar char="p"/>
              <a:defRPr/>
            </a:pPr>
            <a:r>
              <a:rPr lang="en-US" altLang="zh-CN" sz="2400" b="1" i="1" u="sng" dirty="0">
                <a:solidFill>
                  <a:srgbClr val="006600"/>
                </a:solidFill>
              </a:rPr>
              <a:t>The First Handshake</a:t>
            </a:r>
          </a:p>
          <a:p>
            <a:pPr marL="685800" lvl="1" indent="-214313">
              <a:buClr>
                <a:schemeClr val="accent2"/>
              </a:buClr>
              <a:buFont typeface="Wingdings" pitchFamily="2" charset="2"/>
              <a:buChar char="n"/>
              <a:defRPr/>
            </a:pPr>
            <a:r>
              <a:rPr lang="en-US" altLang="zh-CN" sz="2400" dirty="0"/>
              <a:t>Server: executes LISTEN</a:t>
            </a:r>
            <a:r>
              <a:rPr lang="zh-CN" altLang="en-US" sz="2400" dirty="0"/>
              <a:t> </a:t>
            </a:r>
            <a:r>
              <a:rPr lang="en-US" altLang="zh-CN" sz="2400" dirty="0"/>
              <a:t>and ACCEPT primitive, and monitors passively</a:t>
            </a:r>
          </a:p>
          <a:p>
            <a:pPr marL="685800" lvl="1" indent="-214313">
              <a:buClr>
                <a:schemeClr val="accent2"/>
              </a:buClr>
              <a:buFont typeface="Wingdings" pitchFamily="2" charset="2"/>
              <a:buChar char="n"/>
              <a:defRPr/>
            </a:pPr>
            <a:r>
              <a:rPr lang="en-US" altLang="zh-CN" sz="2400" dirty="0"/>
              <a:t>Client: executes CONNECT primitive</a:t>
            </a:r>
            <a:r>
              <a:rPr lang="zh-CN" altLang="en-US" sz="2400" dirty="0"/>
              <a:t>, </a:t>
            </a:r>
            <a:r>
              <a:rPr lang="en-US" altLang="zh-CN" sz="2400" dirty="0"/>
              <a:t>generate a TCP segment with SYN</a:t>
            </a:r>
            <a:r>
              <a:rPr lang="zh-CN" altLang="en-US" sz="2400" dirty="0"/>
              <a:t>=1 </a:t>
            </a:r>
            <a:r>
              <a:rPr lang="en-US" altLang="zh-CN" sz="2400" dirty="0"/>
              <a:t>and ACK</a:t>
            </a:r>
            <a:r>
              <a:rPr lang="zh-CN" altLang="en-US" sz="2400" dirty="0"/>
              <a:t>=0,</a:t>
            </a:r>
            <a:r>
              <a:rPr lang="en-US" altLang="zh-CN" sz="2400" dirty="0"/>
              <a:t>which stands for connection request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1000"/>
                                        <p:tgtEl>
                                          <p:spTgt spid="4"/>
                                        </p:tgtEl>
                                      </p:cBhvr>
                                    </p:animEffect>
                                  </p:childTnLst>
                                </p:cTn>
                              </p:par>
                            </p:childTnLst>
                          </p:cTn>
                        </p:par>
                        <p:par>
                          <p:cTn id="13" fill="hold" nodeType="afterGroup">
                            <p:stCondLst>
                              <p:cond delay="1000"/>
                            </p:stCondLst>
                            <p:childTnLst>
                              <p:par>
                                <p:cTn id="14" presetID="22" presetClass="entr" presetSubtype="8" fill="hold" nodeType="afterEffect">
                                  <p:stCondLst>
                                    <p:cond delay="200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a:extLst>
              <a:ext uri="{FF2B5EF4-FFF2-40B4-BE49-F238E27FC236}">
                <a16:creationId xmlns:a16="http://schemas.microsoft.com/office/drawing/2014/main" id="{180F7A2A-9F03-4BB6-9854-71C7D3A2FBE8}"/>
              </a:ext>
            </a:extLst>
          </p:cNvPr>
          <p:cNvGrpSpPr>
            <a:grpSpLocks/>
          </p:cNvGrpSpPr>
          <p:nvPr/>
        </p:nvGrpSpPr>
        <p:grpSpPr bwMode="auto">
          <a:xfrm>
            <a:off x="2339975" y="2997200"/>
            <a:ext cx="4248150" cy="3441700"/>
            <a:chOff x="1474" y="1888"/>
            <a:chExt cx="2676" cy="2432"/>
          </a:xfrm>
        </p:grpSpPr>
        <p:sp>
          <p:nvSpPr>
            <p:cNvPr id="37913" name="Line 3">
              <a:extLst>
                <a:ext uri="{FF2B5EF4-FFF2-40B4-BE49-F238E27FC236}">
                  <a16:creationId xmlns:a16="http://schemas.microsoft.com/office/drawing/2014/main" id="{798A9133-DC82-42CE-A618-B4141111890A}"/>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37914" name="Line 4">
              <a:extLst>
                <a:ext uri="{FF2B5EF4-FFF2-40B4-BE49-F238E27FC236}">
                  <a16:creationId xmlns:a16="http://schemas.microsoft.com/office/drawing/2014/main" id="{E8030389-C5B7-4931-9A37-7C7944265460}"/>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grpSp>
        <p:nvGrpSpPr>
          <p:cNvPr id="37891" name="Group 6">
            <a:extLst>
              <a:ext uri="{FF2B5EF4-FFF2-40B4-BE49-F238E27FC236}">
                <a16:creationId xmlns:a16="http://schemas.microsoft.com/office/drawing/2014/main" id="{28377BC5-BA84-4D20-A932-15B8B0481ACE}"/>
              </a:ext>
            </a:extLst>
          </p:cNvPr>
          <p:cNvGrpSpPr>
            <a:grpSpLocks/>
          </p:cNvGrpSpPr>
          <p:nvPr/>
        </p:nvGrpSpPr>
        <p:grpSpPr bwMode="auto">
          <a:xfrm>
            <a:off x="2413000" y="2982913"/>
            <a:ext cx="4111625" cy="823912"/>
            <a:chOff x="1520" y="1879"/>
            <a:chExt cx="2590" cy="519"/>
          </a:xfrm>
        </p:grpSpPr>
        <p:sp>
          <p:nvSpPr>
            <p:cNvPr id="37911" name="Rectangle 7">
              <a:extLst>
                <a:ext uri="{FF2B5EF4-FFF2-40B4-BE49-F238E27FC236}">
                  <a16:creationId xmlns:a16="http://schemas.microsoft.com/office/drawing/2014/main" id="{A6017E47-A0B8-45D3-B550-F81D40084435}"/>
                </a:ext>
              </a:extLst>
            </p:cNvPr>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SYN = 1, seq = x</a:t>
              </a:r>
            </a:p>
          </p:txBody>
        </p:sp>
        <p:sp>
          <p:nvSpPr>
            <p:cNvPr id="37912" name="Line 8">
              <a:extLst>
                <a:ext uri="{FF2B5EF4-FFF2-40B4-BE49-F238E27FC236}">
                  <a16:creationId xmlns:a16="http://schemas.microsoft.com/office/drawing/2014/main" id="{6A5747CD-1D25-46BE-9F09-BE2DB54F8AF8}"/>
                </a:ext>
              </a:extLst>
            </p:cNvPr>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26">
            <a:extLst>
              <a:ext uri="{FF2B5EF4-FFF2-40B4-BE49-F238E27FC236}">
                <a16:creationId xmlns:a16="http://schemas.microsoft.com/office/drawing/2014/main" id="{CFCEF7BB-A54F-4263-B1AE-6582A2DFFE19}"/>
              </a:ext>
            </a:extLst>
          </p:cNvPr>
          <p:cNvGrpSpPr>
            <a:grpSpLocks/>
          </p:cNvGrpSpPr>
          <p:nvPr/>
        </p:nvGrpSpPr>
        <p:grpSpPr bwMode="auto">
          <a:xfrm>
            <a:off x="2344738" y="3881438"/>
            <a:ext cx="4179887" cy="801687"/>
            <a:chOff x="1477" y="2445"/>
            <a:chExt cx="2633" cy="505"/>
          </a:xfrm>
        </p:grpSpPr>
        <p:sp>
          <p:nvSpPr>
            <p:cNvPr id="37909" name="Line 27">
              <a:extLst>
                <a:ext uri="{FF2B5EF4-FFF2-40B4-BE49-F238E27FC236}">
                  <a16:creationId xmlns:a16="http://schemas.microsoft.com/office/drawing/2014/main" id="{C208ECC3-BD68-4A8B-BF86-7C473B08453C}"/>
                </a:ext>
              </a:extLst>
            </p:cNvPr>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7910" name="Rectangle 28">
              <a:extLst>
                <a:ext uri="{FF2B5EF4-FFF2-40B4-BE49-F238E27FC236}">
                  <a16:creationId xmlns:a16="http://schemas.microsoft.com/office/drawing/2014/main" id="{0FB34824-CCCC-4F13-BE36-A70DDD5A0EB1}"/>
                </a:ext>
              </a:extLst>
            </p:cNvPr>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SYN = 1, ACK = 1, seq = y, ack= x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grpSp>
      <p:sp>
        <p:nvSpPr>
          <p:cNvPr id="30" name="Rectangle 3">
            <a:extLst>
              <a:ext uri="{FF2B5EF4-FFF2-40B4-BE49-F238E27FC236}">
                <a16:creationId xmlns:a16="http://schemas.microsoft.com/office/drawing/2014/main" id="{A208721C-92E4-4F69-8960-3C7BB9FCF7A8}"/>
              </a:ext>
            </a:extLst>
          </p:cNvPr>
          <p:cNvSpPr txBox="1">
            <a:spLocks noChangeArrowheads="1"/>
          </p:cNvSpPr>
          <p:nvPr/>
        </p:nvSpPr>
        <p:spPr>
          <a:xfrm>
            <a:off x="0" y="4714875"/>
            <a:ext cx="9144000" cy="2143125"/>
          </a:xfrm>
          <a:prstGeom prst="rect">
            <a:avLst/>
          </a:prstGeom>
        </p:spPr>
        <p:style>
          <a:lnRef idx="1">
            <a:schemeClr val="accent2"/>
          </a:lnRef>
          <a:fillRef idx="2">
            <a:schemeClr val="accent2"/>
          </a:fillRef>
          <a:effectRef idx="1">
            <a:schemeClr val="accent2"/>
          </a:effectRef>
          <a:fontRef idx="minor">
            <a:schemeClr val="dk1"/>
          </a:fontRef>
        </p:style>
        <p:txBody>
          <a:bodyPr/>
          <a:lstStyle/>
          <a:p>
            <a:pPr marL="469900" indent="-469900">
              <a:lnSpc>
                <a:spcPct val="90000"/>
              </a:lnSpc>
              <a:spcBef>
                <a:spcPct val="20000"/>
              </a:spcBef>
              <a:buClr>
                <a:schemeClr val="accent2"/>
              </a:buClr>
              <a:buFont typeface="Wingdings" pitchFamily="2" charset="2"/>
              <a:buChar char="o"/>
              <a:defRPr/>
            </a:pPr>
            <a:r>
              <a:rPr lang="en-US" altLang="zh-CN" sz="2000" b="1" i="1" u="sng" kern="0" dirty="0">
                <a:solidFill>
                  <a:srgbClr val="006600"/>
                </a:solidFill>
              </a:rPr>
              <a:t>The Second Handshake </a:t>
            </a:r>
          </a:p>
          <a:p>
            <a:pPr marL="927100" lvl="1" indent="-469900">
              <a:lnSpc>
                <a:spcPct val="90000"/>
              </a:lnSpc>
              <a:spcBef>
                <a:spcPct val="20000"/>
              </a:spcBef>
              <a:buClr>
                <a:schemeClr val="accent2"/>
              </a:buClr>
              <a:buFont typeface="Wingdings" pitchFamily="2" charset="2"/>
              <a:buChar char="o"/>
              <a:defRPr/>
            </a:pPr>
            <a:r>
              <a:rPr lang="en-US" altLang="zh-CN" sz="2000" kern="0" dirty="0">
                <a:solidFill>
                  <a:schemeClr val="tx1"/>
                </a:solidFill>
              </a:rPr>
              <a:t>Server checks if exists service process monitoring the port</a:t>
            </a:r>
          </a:p>
          <a:p>
            <a:pPr marL="1365250" lvl="2" indent="-436563">
              <a:lnSpc>
                <a:spcPct val="90000"/>
              </a:lnSpc>
              <a:spcBef>
                <a:spcPct val="20000"/>
              </a:spcBef>
              <a:buClr>
                <a:schemeClr val="accent2"/>
              </a:buClr>
              <a:buFont typeface="Wingdings" pitchFamily="2" charset="2"/>
              <a:buChar char="n"/>
              <a:defRPr/>
            </a:pPr>
            <a:r>
              <a:rPr lang="en-US" altLang="zh-CN" sz="2000" kern="0" dirty="0">
                <a:solidFill>
                  <a:schemeClr val="tx1"/>
                </a:solidFill>
              </a:rPr>
              <a:t>If none process, answer a TCP segment with RST=1</a:t>
            </a:r>
          </a:p>
          <a:p>
            <a:pPr marL="1365250" lvl="2" indent="-436563">
              <a:lnSpc>
                <a:spcPct val="90000"/>
              </a:lnSpc>
              <a:spcBef>
                <a:spcPct val="20000"/>
              </a:spcBef>
              <a:buClr>
                <a:schemeClr val="accent2"/>
              </a:buClr>
              <a:buFont typeface="Wingdings" pitchFamily="2" charset="2"/>
              <a:buChar char="n"/>
              <a:defRPr/>
            </a:pPr>
            <a:r>
              <a:rPr lang="en-US" altLang="zh-CN" sz="2000" kern="0" dirty="0">
                <a:solidFill>
                  <a:schemeClr val="tx1"/>
                </a:solidFill>
              </a:rPr>
              <a:t>If exists process, decides to reject or to accept the request</a:t>
            </a:r>
          </a:p>
          <a:p>
            <a:pPr marL="1365250" lvl="2" indent="-436563">
              <a:lnSpc>
                <a:spcPct val="90000"/>
              </a:lnSpc>
              <a:spcBef>
                <a:spcPct val="20000"/>
              </a:spcBef>
              <a:buClr>
                <a:schemeClr val="accent2"/>
              </a:buClr>
              <a:buFont typeface="Wingdings" pitchFamily="2" charset="2"/>
              <a:buChar char="n"/>
              <a:defRPr/>
            </a:pPr>
            <a:r>
              <a:rPr lang="en-US" altLang="zh-CN" sz="2000" kern="0" dirty="0">
                <a:solidFill>
                  <a:schemeClr val="tx1"/>
                </a:solidFill>
              </a:rPr>
              <a:t>If accept the connection request, send a segment with SYN=1 and ACK=1</a:t>
            </a:r>
          </a:p>
        </p:txBody>
      </p:sp>
      <p:sp>
        <p:nvSpPr>
          <p:cNvPr id="31" name="Rectangle 9">
            <a:extLst>
              <a:ext uri="{FF2B5EF4-FFF2-40B4-BE49-F238E27FC236}">
                <a16:creationId xmlns:a16="http://schemas.microsoft.com/office/drawing/2014/main" id="{73EAA75B-71AE-4429-9575-D52984BD5F85}"/>
              </a:ext>
            </a:extLst>
          </p:cNvPr>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32" name="Rectangle 11">
            <a:extLst>
              <a:ext uri="{FF2B5EF4-FFF2-40B4-BE49-F238E27FC236}">
                <a16:creationId xmlns:a16="http://schemas.microsoft.com/office/drawing/2014/main" id="{76D42AF9-6FF4-4572-8A01-3707CF7A8061}"/>
              </a:ext>
            </a:extLst>
          </p:cNvPr>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5" name="Group 13">
            <a:extLst>
              <a:ext uri="{FF2B5EF4-FFF2-40B4-BE49-F238E27FC236}">
                <a16:creationId xmlns:a16="http://schemas.microsoft.com/office/drawing/2014/main" id="{EE4FFF91-162C-4381-A681-BE1945206262}"/>
              </a:ext>
            </a:extLst>
          </p:cNvPr>
          <p:cNvGrpSpPr>
            <a:grpSpLocks/>
          </p:cNvGrpSpPr>
          <p:nvPr/>
        </p:nvGrpSpPr>
        <p:grpSpPr bwMode="auto">
          <a:xfrm>
            <a:off x="395288" y="2195513"/>
            <a:ext cx="1320800" cy="949325"/>
            <a:chOff x="249" y="1296"/>
            <a:chExt cx="832" cy="598"/>
          </a:xfrm>
        </p:grpSpPr>
        <p:sp>
          <p:nvSpPr>
            <p:cNvPr id="37907" name="Rectangle 14">
              <a:extLst>
                <a:ext uri="{FF2B5EF4-FFF2-40B4-BE49-F238E27FC236}">
                  <a16:creationId xmlns:a16="http://schemas.microsoft.com/office/drawing/2014/main" id="{BB7CF14A-87B6-4D55-9908-2D0B7DCD9AE3}"/>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7908" name="Freeform 15">
              <a:extLst>
                <a:ext uri="{FF2B5EF4-FFF2-40B4-BE49-F238E27FC236}">
                  <a16:creationId xmlns:a16="http://schemas.microsoft.com/office/drawing/2014/main" id="{E34DEC33-5D6D-41C3-BFDD-C79047444FDF}"/>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 name="Group 16">
            <a:extLst>
              <a:ext uri="{FF2B5EF4-FFF2-40B4-BE49-F238E27FC236}">
                <a16:creationId xmlns:a16="http://schemas.microsoft.com/office/drawing/2014/main" id="{94813FA8-CBA7-468F-B46D-73ACD01A3888}"/>
              </a:ext>
            </a:extLst>
          </p:cNvPr>
          <p:cNvGrpSpPr>
            <a:grpSpLocks/>
          </p:cNvGrpSpPr>
          <p:nvPr/>
        </p:nvGrpSpPr>
        <p:grpSpPr bwMode="auto">
          <a:xfrm>
            <a:off x="7223125" y="2203450"/>
            <a:ext cx="1381125" cy="939800"/>
            <a:chOff x="4550" y="1301"/>
            <a:chExt cx="870" cy="592"/>
          </a:xfrm>
        </p:grpSpPr>
        <p:sp>
          <p:nvSpPr>
            <p:cNvPr id="37905" name="Rectangle 17">
              <a:extLst>
                <a:ext uri="{FF2B5EF4-FFF2-40B4-BE49-F238E27FC236}">
                  <a16:creationId xmlns:a16="http://schemas.microsoft.com/office/drawing/2014/main" id="{4D0C452F-D7BA-4C32-91D7-6B8E8E8FC937}"/>
                </a:ext>
              </a:extLst>
            </p:cNvPr>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Passive </a:t>
              </a:r>
            </a:p>
            <a:p>
              <a:r>
                <a:rPr kumimoji="1" lang="en-US" altLang="zh-CN">
                  <a:solidFill>
                    <a:schemeClr val="folHlink"/>
                  </a:solidFill>
                  <a:latin typeface="Times New Roman" panose="02020603050405020304" pitchFamily="18" charset="0"/>
                  <a:ea typeface="黑体" panose="02010609060101010101" pitchFamily="49" charset="-122"/>
                </a:rPr>
                <a:t>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7906" name="Freeform 18">
              <a:extLst>
                <a:ext uri="{FF2B5EF4-FFF2-40B4-BE49-F238E27FC236}">
                  <a16:creationId xmlns:a16="http://schemas.microsoft.com/office/drawing/2014/main" id="{0917ED16-F140-4926-8059-BF4C859CC20B}"/>
                </a:ext>
              </a:extLst>
            </p:cNvPr>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7898" name="Picture 19">
            <a:extLst>
              <a:ext uri="{FF2B5EF4-FFF2-40B4-BE49-F238E27FC236}">
                <a16:creationId xmlns:a16="http://schemas.microsoft.com/office/drawing/2014/main" id="{9ACEF452-79D5-4655-92C6-00BEFB118A6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20">
            <a:extLst>
              <a:ext uri="{FF2B5EF4-FFF2-40B4-BE49-F238E27FC236}">
                <a16:creationId xmlns:a16="http://schemas.microsoft.com/office/drawing/2014/main" id="{5D0935EE-9360-4BE7-B07F-F8AAC333577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Rectangle 21">
            <a:extLst>
              <a:ext uri="{FF2B5EF4-FFF2-40B4-BE49-F238E27FC236}">
                <a16:creationId xmlns:a16="http://schemas.microsoft.com/office/drawing/2014/main" id="{DF9AF53A-3C06-41DF-8E5D-17ECCE51FDF2}"/>
              </a:ext>
            </a:extLst>
          </p:cNvPr>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37901" name="Rectangle 22">
            <a:extLst>
              <a:ext uri="{FF2B5EF4-FFF2-40B4-BE49-F238E27FC236}">
                <a16:creationId xmlns:a16="http://schemas.microsoft.com/office/drawing/2014/main" id="{001F904E-FB7D-4613-B439-B6810C241B78}"/>
              </a:ext>
            </a:extLst>
          </p:cNvPr>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37902" name="Rectangle 23">
            <a:extLst>
              <a:ext uri="{FF2B5EF4-FFF2-40B4-BE49-F238E27FC236}">
                <a16:creationId xmlns:a16="http://schemas.microsoft.com/office/drawing/2014/main" id="{DD101042-2D30-4058-AA8F-E4FD023407A6}"/>
              </a:ext>
            </a:extLst>
          </p:cNvPr>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7903" name="Rectangle 24">
            <a:extLst>
              <a:ext uri="{FF2B5EF4-FFF2-40B4-BE49-F238E27FC236}">
                <a16:creationId xmlns:a16="http://schemas.microsoft.com/office/drawing/2014/main" id="{7B70B83C-9168-49FF-A56D-CB52E363BD6F}"/>
              </a:ext>
            </a:extLst>
          </p:cNvPr>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7904" name="Rectangle 5">
            <a:extLst>
              <a:ext uri="{FF2B5EF4-FFF2-40B4-BE49-F238E27FC236}">
                <a16:creationId xmlns:a16="http://schemas.microsoft.com/office/drawing/2014/main" id="{1AF56B21-6AEF-4390-9738-EF44EC331B68}"/>
              </a:ext>
            </a:extLst>
          </p:cNvPr>
          <p:cNvSpPr>
            <a:spLocks noGrp="1" noChangeArrowheads="1"/>
          </p:cNvSpPr>
          <p:nvPr>
            <p:ph type="title"/>
          </p:nvPr>
        </p:nvSpPr>
        <p:spPr/>
        <p:txBody>
          <a:bodyPr/>
          <a:lstStyle/>
          <a:p>
            <a:br>
              <a:rPr lang="en-US" altLang="zh-CN" sz="3600"/>
            </a:br>
            <a:r>
              <a:rPr lang="en-US" altLang="zh-CN" sz="3600"/>
              <a:t>TCP: Establish Connection</a:t>
            </a:r>
            <a:endParaRPr lang="zh-CN" altLang="en-US" sz="360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2" name="Rectangle 4">
            <a:extLst>
              <a:ext uri="{FF2B5EF4-FFF2-40B4-BE49-F238E27FC236}">
                <a16:creationId xmlns:a16="http://schemas.microsoft.com/office/drawing/2014/main" id="{11CEA869-E534-40AF-8CA4-8D7780755E64}"/>
              </a:ext>
            </a:extLst>
          </p:cNvPr>
          <p:cNvSpPr>
            <a:spLocks noChangeArrowheads="1"/>
          </p:cNvSpPr>
          <p:nvPr/>
        </p:nvSpPr>
        <p:spPr bwMode="auto">
          <a:xfrm>
            <a:off x="571500" y="1773238"/>
            <a:ext cx="8429625" cy="3816350"/>
          </a:xfrm>
          <a:prstGeom prst="rect">
            <a:avLst/>
          </a:prstGeom>
          <a:noFill/>
          <a:ln w="9525">
            <a:noFill/>
            <a:miter lim="800000"/>
            <a:headEnd/>
            <a:tailEnd/>
          </a:ln>
        </p:spPr>
        <p:txBody>
          <a:bodyPr>
            <a:spAutoFit/>
          </a:bodyPr>
          <a:lstStyle/>
          <a:p>
            <a:pPr marL="238125" indent="-238125"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ea typeface="宋体" charset="-122"/>
                <a:cs typeface="Arial" pitchFamily="34" charset="0"/>
              </a:rPr>
              <a:t>Layer 4 performs multiple functions:</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ea typeface="宋体" charset="-122"/>
                <a:cs typeface="Arial" pitchFamily="34" charset="0"/>
              </a:rPr>
              <a:t> segmenting upper-layer application data</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ea typeface="宋体" charset="-122"/>
                <a:cs typeface="Arial" pitchFamily="34" charset="0"/>
              </a:rPr>
              <a:t> establishing end-to-end operations</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ea typeface="宋体" charset="-122"/>
                <a:cs typeface="Arial" pitchFamily="34" charset="0"/>
              </a:rPr>
              <a:t> sending segments from one end host to another</a:t>
            </a:r>
          </a:p>
          <a:p>
            <a:pPr marL="571500" lvl="2" indent="-57150" eaLnBrk="0" hangingPunct="0">
              <a:spcBef>
                <a:spcPts val="500"/>
              </a:spcBef>
              <a:spcAft>
                <a:spcPts val="500"/>
              </a:spcAft>
              <a:buClr>
                <a:schemeClr val="hlink"/>
              </a:buClr>
              <a:buSzPct val="110000"/>
              <a:buFont typeface="Wingdings" pitchFamily="2" charset="2"/>
              <a:buChar char="§"/>
              <a:defRPr/>
            </a:pPr>
            <a:r>
              <a:rPr lang="en-US" altLang="zh-CN" sz="2400" u="sng" dirty="0">
                <a:solidFill>
                  <a:srgbClr val="006600"/>
                </a:solidFill>
                <a:latin typeface="Arial" pitchFamily="34" charset="0"/>
                <a:ea typeface="宋体" charset="-122"/>
                <a:cs typeface="Arial" pitchFamily="34" charset="0"/>
              </a:rPr>
              <a:t>Flow control </a:t>
            </a:r>
            <a:r>
              <a:rPr lang="en-US" altLang="zh-CN" sz="2400" dirty="0">
                <a:solidFill>
                  <a:srgbClr val="006600"/>
                </a:solidFill>
                <a:latin typeface="Arial" pitchFamily="34" charset="0"/>
                <a:ea typeface="宋体" charset="-122"/>
                <a:cs typeface="Arial" pitchFamily="34" charset="0"/>
              </a:rPr>
              <a:t>and </a:t>
            </a:r>
            <a:r>
              <a:rPr lang="en-US" altLang="zh-CN" sz="2400" u="sng" dirty="0">
                <a:solidFill>
                  <a:srgbClr val="006600"/>
                </a:solidFill>
                <a:latin typeface="Arial" pitchFamily="34" charset="0"/>
                <a:ea typeface="宋体" charset="-122"/>
                <a:cs typeface="Arial" pitchFamily="34" charset="0"/>
              </a:rPr>
              <a:t>reliability</a:t>
            </a:r>
            <a:endParaRPr lang="en-US" altLang="zh-CN" sz="2400" dirty="0">
              <a:solidFill>
                <a:srgbClr val="006600"/>
              </a:solidFill>
              <a:latin typeface="Arial" pitchFamily="34" charset="0"/>
              <a:ea typeface="宋体" charset="-122"/>
              <a:cs typeface="Arial" pitchFamily="34" charset="0"/>
            </a:endParaRPr>
          </a:p>
          <a:p>
            <a:pPr marL="1028700" lvl="3" indent="-57150" eaLnBrk="0" hangingPunct="0">
              <a:spcBef>
                <a:spcPts val="500"/>
              </a:spcBef>
              <a:spcAft>
                <a:spcPts val="500"/>
              </a:spcAft>
              <a:buClr>
                <a:schemeClr val="hlink"/>
              </a:buClr>
              <a:buSzPct val="110000"/>
              <a:buFont typeface="Wingdings" pitchFamily="2" charset="2"/>
              <a:buChar char="§"/>
              <a:defRPr/>
            </a:pPr>
            <a:r>
              <a:rPr lang="en-US" altLang="zh-CN" sz="2400" dirty="0">
                <a:solidFill>
                  <a:srgbClr val="006600"/>
                </a:solidFill>
                <a:latin typeface="Arial" pitchFamily="34" charset="0"/>
                <a:ea typeface="宋体" charset="-122"/>
                <a:cs typeface="Arial" pitchFamily="34" charset="0"/>
              </a:rPr>
              <a:t>can be compared to talking to a foreigner.</a:t>
            </a:r>
          </a:p>
          <a:p>
            <a:pPr marL="1028700" lvl="3" indent="-57150" eaLnBrk="0" hangingPunct="0">
              <a:spcBef>
                <a:spcPts val="500"/>
              </a:spcBef>
              <a:spcAft>
                <a:spcPts val="500"/>
              </a:spcAft>
              <a:buClr>
                <a:schemeClr val="hlink"/>
              </a:buClr>
              <a:buSzPct val="110000"/>
              <a:buFont typeface="Wingdings" pitchFamily="2" charset="2"/>
              <a:buChar char="§"/>
              <a:defRPr/>
            </a:pPr>
            <a:r>
              <a:rPr lang="en-US" altLang="zh-CN" sz="2400" dirty="0">
                <a:latin typeface="Arial" pitchFamily="34" charset="0"/>
                <a:ea typeface="宋体" charset="-122"/>
                <a:cs typeface="Arial" pitchFamily="34" charset="0"/>
              </a:rPr>
              <a:t>Often you would ask the foreigner to </a:t>
            </a:r>
            <a:r>
              <a:rPr lang="en-US" altLang="zh-CN" sz="2400" u="sng" dirty="0">
                <a:solidFill>
                  <a:srgbClr val="006600"/>
                </a:solidFill>
                <a:latin typeface="Arial" pitchFamily="34" charset="0"/>
                <a:ea typeface="宋体" charset="-122"/>
                <a:cs typeface="Arial" pitchFamily="34" charset="0"/>
              </a:rPr>
              <a:t>repeat his/her words (reliability) </a:t>
            </a:r>
            <a:r>
              <a:rPr lang="en-US" altLang="zh-CN" sz="2400" dirty="0">
                <a:latin typeface="Arial" pitchFamily="34" charset="0"/>
                <a:ea typeface="宋体" charset="-122"/>
                <a:cs typeface="Arial" pitchFamily="34" charset="0"/>
              </a:rPr>
              <a:t>and </a:t>
            </a:r>
            <a:r>
              <a:rPr lang="en-US" altLang="zh-CN" sz="2400" u="sng" dirty="0">
                <a:solidFill>
                  <a:srgbClr val="006600"/>
                </a:solidFill>
                <a:latin typeface="Arial" pitchFamily="34" charset="0"/>
                <a:ea typeface="宋体" charset="-122"/>
                <a:cs typeface="Arial" pitchFamily="34" charset="0"/>
              </a:rPr>
              <a:t>to speak slowly (flow control)</a:t>
            </a:r>
          </a:p>
        </p:txBody>
      </p:sp>
      <p:sp>
        <p:nvSpPr>
          <p:cNvPr id="11267" name="Rectangle 5">
            <a:extLst>
              <a:ext uri="{FF2B5EF4-FFF2-40B4-BE49-F238E27FC236}">
                <a16:creationId xmlns:a16="http://schemas.microsoft.com/office/drawing/2014/main" id="{33674FC5-47D2-4D9A-B18E-319681A58445}"/>
              </a:ext>
            </a:extLst>
          </p:cNvPr>
          <p:cNvSpPr>
            <a:spLocks noGrp="1" noChangeArrowheads="1"/>
          </p:cNvSpPr>
          <p:nvPr>
            <p:ph type="title" idx="4294967295"/>
          </p:nvPr>
        </p:nvSpPr>
        <p:spPr>
          <a:xfrm>
            <a:off x="611188" y="333375"/>
            <a:ext cx="7793037" cy="1143000"/>
          </a:xfrm>
        </p:spPr>
        <p:txBody>
          <a:bodyPr/>
          <a:lstStyle/>
          <a:p>
            <a:pPr eaLnBrk="1" hangingPunct="1"/>
            <a:r>
              <a:rPr lang="en-US" altLang="zh-CN" sz="3200"/>
              <a:t>OSI Layer 4: Transport Layer</a:t>
            </a:r>
            <a:endParaRPr lang="zh-CN" altLang="en-US" sz="320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3412">
                                            <p:txEl>
                                              <p:pRg st="0" end="0"/>
                                            </p:txEl>
                                          </p:spTgt>
                                        </p:tgtEl>
                                        <p:attrNameLst>
                                          <p:attrName>style.visibility</p:attrName>
                                        </p:attrNameLst>
                                      </p:cBhvr>
                                      <p:to>
                                        <p:strVal val="visible"/>
                                      </p:to>
                                    </p:set>
                                    <p:anim calcmode="lin" valueType="num">
                                      <p:cBhvr additive="base">
                                        <p:cTn id="7" dur="500" fill="hold"/>
                                        <p:tgtEl>
                                          <p:spTgt spid="9134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34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3412">
                                            <p:txEl>
                                              <p:pRg st="1" end="1"/>
                                            </p:txEl>
                                          </p:spTgt>
                                        </p:tgtEl>
                                        <p:attrNameLst>
                                          <p:attrName>style.visibility</p:attrName>
                                        </p:attrNameLst>
                                      </p:cBhvr>
                                      <p:to>
                                        <p:strVal val="visible"/>
                                      </p:to>
                                    </p:set>
                                    <p:anim calcmode="lin" valueType="num">
                                      <p:cBhvr additive="base">
                                        <p:cTn id="13" dur="500" fill="hold"/>
                                        <p:tgtEl>
                                          <p:spTgt spid="91341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34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3412">
                                            <p:txEl>
                                              <p:pRg st="2" end="2"/>
                                            </p:txEl>
                                          </p:spTgt>
                                        </p:tgtEl>
                                        <p:attrNameLst>
                                          <p:attrName>style.visibility</p:attrName>
                                        </p:attrNameLst>
                                      </p:cBhvr>
                                      <p:to>
                                        <p:strVal val="visible"/>
                                      </p:to>
                                    </p:set>
                                    <p:anim calcmode="lin" valueType="num">
                                      <p:cBhvr additive="base">
                                        <p:cTn id="19" dur="500" fill="hold"/>
                                        <p:tgtEl>
                                          <p:spTgt spid="91341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34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3412">
                                            <p:txEl>
                                              <p:pRg st="3" end="3"/>
                                            </p:txEl>
                                          </p:spTgt>
                                        </p:tgtEl>
                                        <p:attrNameLst>
                                          <p:attrName>style.visibility</p:attrName>
                                        </p:attrNameLst>
                                      </p:cBhvr>
                                      <p:to>
                                        <p:strVal val="visible"/>
                                      </p:to>
                                    </p:set>
                                    <p:anim calcmode="lin" valueType="num">
                                      <p:cBhvr additive="base">
                                        <p:cTn id="25" dur="500" fill="hold"/>
                                        <p:tgtEl>
                                          <p:spTgt spid="91341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34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13412">
                                            <p:txEl>
                                              <p:pRg st="4" end="4"/>
                                            </p:txEl>
                                          </p:spTgt>
                                        </p:tgtEl>
                                        <p:attrNameLst>
                                          <p:attrName>style.visibility</p:attrName>
                                        </p:attrNameLst>
                                      </p:cBhvr>
                                      <p:to>
                                        <p:strVal val="visible"/>
                                      </p:to>
                                    </p:set>
                                    <p:anim calcmode="lin" valueType="num">
                                      <p:cBhvr additive="base">
                                        <p:cTn id="31" dur="500" fill="hold"/>
                                        <p:tgtEl>
                                          <p:spTgt spid="91341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13412">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13412">
                                            <p:txEl>
                                              <p:pRg st="5" end="5"/>
                                            </p:txEl>
                                          </p:spTgt>
                                        </p:tgtEl>
                                        <p:attrNameLst>
                                          <p:attrName>style.visibility</p:attrName>
                                        </p:attrNameLst>
                                      </p:cBhvr>
                                      <p:to>
                                        <p:strVal val="visible"/>
                                      </p:to>
                                    </p:set>
                                    <p:anim calcmode="lin" valueType="num">
                                      <p:cBhvr additive="base">
                                        <p:cTn id="35" dur="500" fill="hold"/>
                                        <p:tgtEl>
                                          <p:spTgt spid="913412">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13412">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13412">
                                            <p:txEl>
                                              <p:pRg st="6" end="6"/>
                                            </p:txEl>
                                          </p:spTgt>
                                        </p:tgtEl>
                                        <p:attrNameLst>
                                          <p:attrName>style.visibility</p:attrName>
                                        </p:attrNameLst>
                                      </p:cBhvr>
                                      <p:to>
                                        <p:strVal val="visible"/>
                                      </p:to>
                                    </p:set>
                                    <p:anim calcmode="lin" valueType="num">
                                      <p:cBhvr additive="base">
                                        <p:cTn id="39" dur="500" fill="hold"/>
                                        <p:tgtEl>
                                          <p:spTgt spid="913412">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134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2" grpId="0" build="p" bldLvl="3"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a:extLst>
              <a:ext uri="{FF2B5EF4-FFF2-40B4-BE49-F238E27FC236}">
                <a16:creationId xmlns:a16="http://schemas.microsoft.com/office/drawing/2014/main" id="{850C51D3-F918-4ACE-BB10-4A37E3B3F97D}"/>
              </a:ext>
            </a:extLst>
          </p:cNvPr>
          <p:cNvGrpSpPr>
            <a:grpSpLocks/>
          </p:cNvGrpSpPr>
          <p:nvPr/>
        </p:nvGrpSpPr>
        <p:grpSpPr bwMode="auto">
          <a:xfrm>
            <a:off x="2339975" y="2997200"/>
            <a:ext cx="4248150" cy="3441700"/>
            <a:chOff x="1474" y="1888"/>
            <a:chExt cx="2676" cy="2432"/>
          </a:xfrm>
        </p:grpSpPr>
        <p:sp>
          <p:nvSpPr>
            <p:cNvPr id="38940" name="Line 3">
              <a:extLst>
                <a:ext uri="{FF2B5EF4-FFF2-40B4-BE49-F238E27FC236}">
                  <a16:creationId xmlns:a16="http://schemas.microsoft.com/office/drawing/2014/main" id="{FA5DC31A-3B3E-4F2B-AA30-45D1C2C7D193}"/>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38941" name="Line 4">
              <a:extLst>
                <a:ext uri="{FF2B5EF4-FFF2-40B4-BE49-F238E27FC236}">
                  <a16:creationId xmlns:a16="http://schemas.microsoft.com/office/drawing/2014/main" id="{A0C8857E-DF10-4AEB-9F87-A1B36D86FF98}"/>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grpSp>
        <p:nvGrpSpPr>
          <p:cNvPr id="38915" name="Group 5">
            <a:extLst>
              <a:ext uri="{FF2B5EF4-FFF2-40B4-BE49-F238E27FC236}">
                <a16:creationId xmlns:a16="http://schemas.microsoft.com/office/drawing/2014/main" id="{EBB12133-6778-43E9-A639-036ED522437A}"/>
              </a:ext>
            </a:extLst>
          </p:cNvPr>
          <p:cNvGrpSpPr>
            <a:grpSpLocks/>
          </p:cNvGrpSpPr>
          <p:nvPr/>
        </p:nvGrpSpPr>
        <p:grpSpPr bwMode="auto">
          <a:xfrm>
            <a:off x="2413000" y="2982913"/>
            <a:ext cx="4111625" cy="823912"/>
            <a:chOff x="1520" y="1879"/>
            <a:chExt cx="2590" cy="519"/>
          </a:xfrm>
        </p:grpSpPr>
        <p:sp>
          <p:nvSpPr>
            <p:cNvPr id="38938" name="Rectangle 6">
              <a:extLst>
                <a:ext uri="{FF2B5EF4-FFF2-40B4-BE49-F238E27FC236}">
                  <a16:creationId xmlns:a16="http://schemas.microsoft.com/office/drawing/2014/main" id="{674F334A-E933-4CC6-97E4-D62251E53E07}"/>
                </a:ext>
              </a:extLst>
            </p:cNvPr>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SYN = 1, seq = x</a:t>
              </a:r>
            </a:p>
          </p:txBody>
        </p:sp>
        <p:sp>
          <p:nvSpPr>
            <p:cNvPr id="38939" name="Line 7">
              <a:extLst>
                <a:ext uri="{FF2B5EF4-FFF2-40B4-BE49-F238E27FC236}">
                  <a16:creationId xmlns:a16="http://schemas.microsoft.com/office/drawing/2014/main" id="{413AF8FE-1268-4AD9-99F5-D4FD5ACF42F8}"/>
                </a:ext>
              </a:extLst>
            </p:cNvPr>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8">
            <a:extLst>
              <a:ext uri="{FF2B5EF4-FFF2-40B4-BE49-F238E27FC236}">
                <a16:creationId xmlns:a16="http://schemas.microsoft.com/office/drawing/2014/main" id="{1A4F17FE-2DF3-4D3C-87B2-22733F0BC690}"/>
              </a:ext>
            </a:extLst>
          </p:cNvPr>
          <p:cNvGrpSpPr>
            <a:grpSpLocks/>
          </p:cNvGrpSpPr>
          <p:nvPr/>
        </p:nvGrpSpPr>
        <p:grpSpPr bwMode="auto">
          <a:xfrm>
            <a:off x="2413000" y="4756150"/>
            <a:ext cx="4111625" cy="800100"/>
            <a:chOff x="1520" y="2996"/>
            <a:chExt cx="2590" cy="504"/>
          </a:xfrm>
        </p:grpSpPr>
        <p:sp>
          <p:nvSpPr>
            <p:cNvPr id="38936" name="Rectangle 9">
              <a:extLst>
                <a:ext uri="{FF2B5EF4-FFF2-40B4-BE49-F238E27FC236}">
                  <a16:creationId xmlns:a16="http://schemas.microsoft.com/office/drawing/2014/main" id="{E0188F9B-8070-4615-9EE4-C6DA6B5EE995}"/>
                </a:ext>
              </a:extLst>
            </p:cNvPr>
            <p:cNvSpPr>
              <a:spLocks noChangeArrowheads="1"/>
            </p:cNvSpPr>
            <p:nvPr/>
          </p:nvSpPr>
          <p:spPr bwMode="auto">
            <a:xfrm rot="649536">
              <a:off x="1973" y="3065"/>
              <a:ext cx="20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ACK = 1, seq = x + 1, ack = y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p>
          </p:txBody>
        </p:sp>
        <p:sp>
          <p:nvSpPr>
            <p:cNvPr id="38937" name="Line 10">
              <a:extLst>
                <a:ext uri="{FF2B5EF4-FFF2-40B4-BE49-F238E27FC236}">
                  <a16:creationId xmlns:a16="http://schemas.microsoft.com/office/drawing/2014/main" id="{44927F5B-E19B-4C4B-A1E5-53F17D0E4F81}"/>
                </a:ext>
              </a:extLst>
            </p:cNvPr>
            <p:cNvSpPr>
              <a:spLocks noChangeShapeType="1"/>
            </p:cNvSpPr>
            <p:nvPr/>
          </p:nvSpPr>
          <p:spPr bwMode="auto">
            <a:xfrm>
              <a:off x="1520" y="2996"/>
              <a:ext cx="2590" cy="504"/>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917" name="Group 27">
            <a:extLst>
              <a:ext uri="{FF2B5EF4-FFF2-40B4-BE49-F238E27FC236}">
                <a16:creationId xmlns:a16="http://schemas.microsoft.com/office/drawing/2014/main" id="{6FC3630F-00D1-4996-9056-F6463E98DEBB}"/>
              </a:ext>
            </a:extLst>
          </p:cNvPr>
          <p:cNvGrpSpPr>
            <a:grpSpLocks/>
          </p:cNvGrpSpPr>
          <p:nvPr/>
        </p:nvGrpSpPr>
        <p:grpSpPr bwMode="auto">
          <a:xfrm>
            <a:off x="2344738" y="3881438"/>
            <a:ext cx="4179887" cy="801687"/>
            <a:chOff x="1477" y="2445"/>
            <a:chExt cx="2633" cy="505"/>
          </a:xfrm>
        </p:grpSpPr>
        <p:sp>
          <p:nvSpPr>
            <p:cNvPr id="38934" name="Line 28">
              <a:extLst>
                <a:ext uri="{FF2B5EF4-FFF2-40B4-BE49-F238E27FC236}">
                  <a16:creationId xmlns:a16="http://schemas.microsoft.com/office/drawing/2014/main" id="{C7648316-FA36-46FE-AA3C-1C07B100F9B8}"/>
                </a:ext>
              </a:extLst>
            </p:cNvPr>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8935" name="Rectangle 29">
              <a:extLst>
                <a:ext uri="{FF2B5EF4-FFF2-40B4-BE49-F238E27FC236}">
                  <a16:creationId xmlns:a16="http://schemas.microsoft.com/office/drawing/2014/main" id="{2523CF51-9529-41D4-9DA1-C93E00E05977}"/>
                </a:ext>
              </a:extLst>
            </p:cNvPr>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SYN = 1, ACK = 1, seq = y, ack= x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grpSp>
      <p:sp>
        <p:nvSpPr>
          <p:cNvPr id="31" name="内容占位符 2">
            <a:extLst>
              <a:ext uri="{FF2B5EF4-FFF2-40B4-BE49-F238E27FC236}">
                <a16:creationId xmlns:a16="http://schemas.microsoft.com/office/drawing/2014/main" id="{F0C48146-52DB-4C10-94C8-5E6493288D22}"/>
              </a:ext>
            </a:extLst>
          </p:cNvPr>
          <p:cNvSpPr txBox="1">
            <a:spLocks/>
          </p:cNvSpPr>
          <p:nvPr/>
        </p:nvSpPr>
        <p:spPr>
          <a:xfrm>
            <a:off x="0" y="5643563"/>
            <a:ext cx="9144000" cy="1214437"/>
          </a:xfrm>
          <a:prstGeom prst="rect">
            <a:avLst/>
          </a:prstGeom>
        </p:spPr>
        <p:style>
          <a:lnRef idx="1">
            <a:schemeClr val="accent2"/>
          </a:lnRef>
          <a:fillRef idx="2">
            <a:schemeClr val="accent2"/>
          </a:fillRef>
          <a:effectRef idx="1">
            <a:schemeClr val="accent2"/>
          </a:effectRef>
          <a:fontRef idx="minor">
            <a:schemeClr val="dk1"/>
          </a:fontRef>
        </p:style>
        <p:txBody>
          <a:bodyPr/>
          <a:lstStyle/>
          <a:p>
            <a:pPr marL="469900" lvl="1" indent="-469900" eaLnBrk="0" hangingPunct="0">
              <a:spcBef>
                <a:spcPct val="20000"/>
              </a:spcBef>
              <a:buClr>
                <a:schemeClr val="accent2"/>
              </a:buClr>
              <a:buFont typeface="Wingdings" pitchFamily="2" charset="2"/>
              <a:buChar char="o"/>
              <a:defRPr/>
            </a:pPr>
            <a:r>
              <a:rPr lang="en-US" altLang="zh-CN" sz="2000" b="1" i="1" kern="0" dirty="0">
                <a:solidFill>
                  <a:srgbClr val="006600"/>
                </a:solidFill>
              </a:rPr>
              <a:t>The Third Handshake</a:t>
            </a:r>
            <a:endParaRPr lang="en-US" altLang="zh-CN" sz="2000" kern="0" dirty="0">
              <a:solidFill>
                <a:schemeClr val="tx1"/>
              </a:solidFill>
            </a:endParaRPr>
          </a:p>
          <a:p>
            <a:pPr marL="927100" lvl="2" indent="-469900" eaLnBrk="0" hangingPunct="0">
              <a:spcBef>
                <a:spcPct val="20000"/>
              </a:spcBef>
              <a:buClr>
                <a:schemeClr val="accent2"/>
              </a:buClr>
              <a:buFont typeface="Wingdings" pitchFamily="2" charset="2"/>
              <a:buChar char="n"/>
              <a:defRPr/>
            </a:pPr>
            <a:r>
              <a:rPr lang="en-US" altLang="zh-CN" sz="2000" kern="0" dirty="0">
                <a:solidFill>
                  <a:schemeClr val="tx1"/>
                </a:solidFill>
              </a:rPr>
              <a:t>The client sends a segment with SYN=0 and ACK=1</a:t>
            </a:r>
            <a:r>
              <a:rPr lang="zh-CN" altLang="en-US" sz="2000" kern="0" dirty="0">
                <a:solidFill>
                  <a:schemeClr val="tx1"/>
                </a:solidFill>
              </a:rPr>
              <a:t> </a:t>
            </a:r>
            <a:r>
              <a:rPr lang="en-US" altLang="zh-CN" sz="2000" kern="0" dirty="0">
                <a:solidFill>
                  <a:schemeClr val="tx1"/>
                </a:solidFill>
              </a:rPr>
              <a:t>to acknowledge the connection </a:t>
            </a:r>
            <a:endParaRPr lang="zh-CN" altLang="en-US" sz="2000" kern="0" dirty="0">
              <a:solidFill>
                <a:schemeClr val="tx1"/>
              </a:solidFill>
            </a:endParaRPr>
          </a:p>
          <a:p>
            <a:pPr marL="469900" indent="-469900" eaLnBrk="0" hangingPunct="0">
              <a:spcBef>
                <a:spcPct val="20000"/>
              </a:spcBef>
              <a:buClr>
                <a:schemeClr val="accent2"/>
              </a:buClr>
              <a:buFont typeface="Wingdings" pitchFamily="2" charset="2"/>
              <a:buChar char="o"/>
              <a:defRPr/>
            </a:pPr>
            <a:endParaRPr lang="zh-CN" altLang="en-US" sz="2000" kern="0" dirty="0">
              <a:solidFill>
                <a:schemeClr val="tx1"/>
              </a:solidFill>
            </a:endParaRPr>
          </a:p>
        </p:txBody>
      </p:sp>
      <p:sp>
        <p:nvSpPr>
          <p:cNvPr id="32" name="Rectangle 9">
            <a:extLst>
              <a:ext uri="{FF2B5EF4-FFF2-40B4-BE49-F238E27FC236}">
                <a16:creationId xmlns:a16="http://schemas.microsoft.com/office/drawing/2014/main" id="{C1C5DD84-5899-41ED-8FBC-EBCC7DE3C625}"/>
              </a:ext>
            </a:extLst>
          </p:cNvPr>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33" name="Rectangle 11">
            <a:extLst>
              <a:ext uri="{FF2B5EF4-FFF2-40B4-BE49-F238E27FC236}">
                <a16:creationId xmlns:a16="http://schemas.microsoft.com/office/drawing/2014/main" id="{D2CBBC2C-DC65-4E8C-9363-3EFE3ED40620}"/>
              </a:ext>
            </a:extLst>
          </p:cNvPr>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6" name="Group 13">
            <a:extLst>
              <a:ext uri="{FF2B5EF4-FFF2-40B4-BE49-F238E27FC236}">
                <a16:creationId xmlns:a16="http://schemas.microsoft.com/office/drawing/2014/main" id="{9F2F693C-A5A0-49B0-8F1B-EDA28779124B}"/>
              </a:ext>
            </a:extLst>
          </p:cNvPr>
          <p:cNvGrpSpPr>
            <a:grpSpLocks/>
          </p:cNvGrpSpPr>
          <p:nvPr/>
        </p:nvGrpSpPr>
        <p:grpSpPr bwMode="auto">
          <a:xfrm>
            <a:off x="395288" y="2195513"/>
            <a:ext cx="1320800" cy="949325"/>
            <a:chOff x="249" y="1296"/>
            <a:chExt cx="832" cy="598"/>
          </a:xfrm>
        </p:grpSpPr>
        <p:sp>
          <p:nvSpPr>
            <p:cNvPr id="38932" name="Rectangle 14">
              <a:extLst>
                <a:ext uri="{FF2B5EF4-FFF2-40B4-BE49-F238E27FC236}">
                  <a16:creationId xmlns:a16="http://schemas.microsoft.com/office/drawing/2014/main" id="{67F935AC-CD5F-4E88-A1D8-FBA6C86DB92F}"/>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8933" name="Freeform 15">
              <a:extLst>
                <a:ext uri="{FF2B5EF4-FFF2-40B4-BE49-F238E27FC236}">
                  <a16:creationId xmlns:a16="http://schemas.microsoft.com/office/drawing/2014/main" id="{0F522E38-BBDE-473A-B536-F0D4AA4267D3}"/>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 name="Group 16">
            <a:extLst>
              <a:ext uri="{FF2B5EF4-FFF2-40B4-BE49-F238E27FC236}">
                <a16:creationId xmlns:a16="http://schemas.microsoft.com/office/drawing/2014/main" id="{E683FD21-56F8-4BAE-B93D-68BD07985C2D}"/>
              </a:ext>
            </a:extLst>
          </p:cNvPr>
          <p:cNvGrpSpPr>
            <a:grpSpLocks/>
          </p:cNvGrpSpPr>
          <p:nvPr/>
        </p:nvGrpSpPr>
        <p:grpSpPr bwMode="auto">
          <a:xfrm>
            <a:off x="7223125" y="2203450"/>
            <a:ext cx="1381125" cy="939800"/>
            <a:chOff x="4550" y="1301"/>
            <a:chExt cx="870" cy="592"/>
          </a:xfrm>
        </p:grpSpPr>
        <p:sp>
          <p:nvSpPr>
            <p:cNvPr id="38930" name="Rectangle 17">
              <a:extLst>
                <a:ext uri="{FF2B5EF4-FFF2-40B4-BE49-F238E27FC236}">
                  <a16:creationId xmlns:a16="http://schemas.microsoft.com/office/drawing/2014/main" id="{5A3878EC-6336-4740-A303-0F9665665F0A}"/>
                </a:ext>
              </a:extLst>
            </p:cNvPr>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Passive </a:t>
              </a:r>
            </a:p>
            <a:p>
              <a:r>
                <a:rPr kumimoji="1" lang="en-US" altLang="zh-CN">
                  <a:solidFill>
                    <a:schemeClr val="folHlink"/>
                  </a:solidFill>
                  <a:latin typeface="Times New Roman" panose="02020603050405020304" pitchFamily="18" charset="0"/>
                  <a:ea typeface="黑体" panose="02010609060101010101" pitchFamily="49" charset="-122"/>
                </a:rPr>
                <a:t>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8931" name="Freeform 18">
              <a:extLst>
                <a:ext uri="{FF2B5EF4-FFF2-40B4-BE49-F238E27FC236}">
                  <a16:creationId xmlns:a16="http://schemas.microsoft.com/office/drawing/2014/main" id="{DA8CAFC6-D4F3-4E83-AAB1-E809891D16BB}"/>
                </a:ext>
              </a:extLst>
            </p:cNvPr>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8923" name="Picture 19">
            <a:extLst>
              <a:ext uri="{FF2B5EF4-FFF2-40B4-BE49-F238E27FC236}">
                <a16:creationId xmlns:a16="http://schemas.microsoft.com/office/drawing/2014/main" id="{79532F11-9D41-4FA2-9FD7-79B669EB7BD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20">
            <a:extLst>
              <a:ext uri="{FF2B5EF4-FFF2-40B4-BE49-F238E27FC236}">
                <a16:creationId xmlns:a16="http://schemas.microsoft.com/office/drawing/2014/main" id="{B2BF86C6-E1B7-4D3A-9E96-652CE01002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Rectangle 21">
            <a:extLst>
              <a:ext uri="{FF2B5EF4-FFF2-40B4-BE49-F238E27FC236}">
                <a16:creationId xmlns:a16="http://schemas.microsoft.com/office/drawing/2014/main" id="{46DDEF1D-B72C-47B8-81D1-20CC168E2ADA}"/>
              </a:ext>
            </a:extLst>
          </p:cNvPr>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38926" name="Rectangle 22">
            <a:extLst>
              <a:ext uri="{FF2B5EF4-FFF2-40B4-BE49-F238E27FC236}">
                <a16:creationId xmlns:a16="http://schemas.microsoft.com/office/drawing/2014/main" id="{00A6950E-C04B-4F67-A8D6-2FE721C2B80C}"/>
              </a:ext>
            </a:extLst>
          </p:cNvPr>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38927" name="Rectangle 23">
            <a:extLst>
              <a:ext uri="{FF2B5EF4-FFF2-40B4-BE49-F238E27FC236}">
                <a16:creationId xmlns:a16="http://schemas.microsoft.com/office/drawing/2014/main" id="{9EE66886-94CF-471D-A851-35874A3FCE71}"/>
              </a:ext>
            </a:extLst>
          </p:cNvPr>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8928" name="Rectangle 24">
            <a:extLst>
              <a:ext uri="{FF2B5EF4-FFF2-40B4-BE49-F238E27FC236}">
                <a16:creationId xmlns:a16="http://schemas.microsoft.com/office/drawing/2014/main" id="{D8AA7269-6EA4-450A-A621-CBAC23D9E749}"/>
              </a:ext>
            </a:extLst>
          </p:cNvPr>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8929" name="Rectangle 5">
            <a:extLst>
              <a:ext uri="{FF2B5EF4-FFF2-40B4-BE49-F238E27FC236}">
                <a16:creationId xmlns:a16="http://schemas.microsoft.com/office/drawing/2014/main" id="{D182E3BB-14EC-4B4C-A3D5-4068FF227035}"/>
              </a:ext>
            </a:extLst>
          </p:cNvPr>
          <p:cNvSpPr>
            <a:spLocks noGrp="1" noChangeArrowheads="1"/>
          </p:cNvSpPr>
          <p:nvPr>
            <p:ph type="title"/>
          </p:nvPr>
        </p:nvSpPr>
        <p:spPr>
          <a:xfrm>
            <a:off x="642938" y="857250"/>
            <a:ext cx="7500937" cy="601663"/>
          </a:xfrm>
        </p:spPr>
        <p:txBody>
          <a:bodyPr/>
          <a:lstStyle/>
          <a:p>
            <a:br>
              <a:rPr lang="en-US" altLang="zh-CN" sz="3600"/>
            </a:br>
            <a:r>
              <a:rPr lang="en-US" altLang="zh-CN" sz="3600"/>
              <a:t>TCP: Establish Connection</a:t>
            </a:r>
            <a:endParaRPr lang="zh-CN" altLang="en-US" sz="360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a:extLst>
              <a:ext uri="{FF2B5EF4-FFF2-40B4-BE49-F238E27FC236}">
                <a16:creationId xmlns:a16="http://schemas.microsoft.com/office/drawing/2014/main" id="{DFD38D5D-C892-4D01-9AEF-24BB185F8F63}"/>
              </a:ext>
            </a:extLst>
          </p:cNvPr>
          <p:cNvGrpSpPr>
            <a:grpSpLocks/>
          </p:cNvGrpSpPr>
          <p:nvPr/>
        </p:nvGrpSpPr>
        <p:grpSpPr bwMode="auto">
          <a:xfrm>
            <a:off x="2339975" y="2997200"/>
            <a:ext cx="4248150" cy="3441700"/>
            <a:chOff x="1474" y="1888"/>
            <a:chExt cx="2676" cy="2432"/>
          </a:xfrm>
        </p:grpSpPr>
        <p:sp>
          <p:nvSpPr>
            <p:cNvPr id="39967" name="Line 3">
              <a:extLst>
                <a:ext uri="{FF2B5EF4-FFF2-40B4-BE49-F238E27FC236}">
                  <a16:creationId xmlns:a16="http://schemas.microsoft.com/office/drawing/2014/main" id="{2ED0BAA3-1C61-4A37-9C1E-D08BBF3F10A7}"/>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39968" name="Line 4">
              <a:extLst>
                <a:ext uri="{FF2B5EF4-FFF2-40B4-BE49-F238E27FC236}">
                  <a16:creationId xmlns:a16="http://schemas.microsoft.com/office/drawing/2014/main" id="{D8610F7C-A71C-4AD2-B878-CA4E08BA7080}"/>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grpSp>
        <p:nvGrpSpPr>
          <p:cNvPr id="39939" name="Group 5">
            <a:extLst>
              <a:ext uri="{FF2B5EF4-FFF2-40B4-BE49-F238E27FC236}">
                <a16:creationId xmlns:a16="http://schemas.microsoft.com/office/drawing/2014/main" id="{97C95DD8-5742-41FB-8D25-AF1284E8DE82}"/>
              </a:ext>
            </a:extLst>
          </p:cNvPr>
          <p:cNvGrpSpPr>
            <a:grpSpLocks/>
          </p:cNvGrpSpPr>
          <p:nvPr/>
        </p:nvGrpSpPr>
        <p:grpSpPr bwMode="auto">
          <a:xfrm>
            <a:off x="2413000" y="2982913"/>
            <a:ext cx="4111625" cy="823912"/>
            <a:chOff x="1520" y="1879"/>
            <a:chExt cx="2590" cy="519"/>
          </a:xfrm>
        </p:grpSpPr>
        <p:sp>
          <p:nvSpPr>
            <p:cNvPr id="39965" name="Rectangle 6">
              <a:extLst>
                <a:ext uri="{FF2B5EF4-FFF2-40B4-BE49-F238E27FC236}">
                  <a16:creationId xmlns:a16="http://schemas.microsoft.com/office/drawing/2014/main" id="{389AAB58-8193-4F68-BC97-A395562FB92C}"/>
                </a:ext>
              </a:extLst>
            </p:cNvPr>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SYN = 1, seq = x</a:t>
              </a:r>
            </a:p>
          </p:txBody>
        </p:sp>
        <p:sp>
          <p:nvSpPr>
            <p:cNvPr id="39966" name="Line 7">
              <a:extLst>
                <a:ext uri="{FF2B5EF4-FFF2-40B4-BE49-F238E27FC236}">
                  <a16:creationId xmlns:a16="http://schemas.microsoft.com/office/drawing/2014/main" id="{062F4C13-78E5-44C4-9361-6E5F49F07551}"/>
                </a:ext>
              </a:extLst>
            </p:cNvPr>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940" name="Group 8">
            <a:extLst>
              <a:ext uri="{FF2B5EF4-FFF2-40B4-BE49-F238E27FC236}">
                <a16:creationId xmlns:a16="http://schemas.microsoft.com/office/drawing/2014/main" id="{539DAB72-8FE6-49BA-B903-2529CC9FABBD}"/>
              </a:ext>
            </a:extLst>
          </p:cNvPr>
          <p:cNvGrpSpPr>
            <a:grpSpLocks/>
          </p:cNvGrpSpPr>
          <p:nvPr/>
        </p:nvGrpSpPr>
        <p:grpSpPr bwMode="auto">
          <a:xfrm>
            <a:off x="2413000" y="4756150"/>
            <a:ext cx="4111625" cy="800100"/>
            <a:chOff x="1520" y="2996"/>
            <a:chExt cx="2590" cy="504"/>
          </a:xfrm>
        </p:grpSpPr>
        <p:sp>
          <p:nvSpPr>
            <p:cNvPr id="39963" name="Rectangle 9">
              <a:extLst>
                <a:ext uri="{FF2B5EF4-FFF2-40B4-BE49-F238E27FC236}">
                  <a16:creationId xmlns:a16="http://schemas.microsoft.com/office/drawing/2014/main" id="{5A5165AD-8597-4F4A-B047-9AFA33C7501D}"/>
                </a:ext>
              </a:extLst>
            </p:cNvPr>
            <p:cNvSpPr>
              <a:spLocks noChangeArrowheads="1"/>
            </p:cNvSpPr>
            <p:nvPr/>
          </p:nvSpPr>
          <p:spPr bwMode="auto">
            <a:xfrm rot="649536">
              <a:off x="1973" y="3065"/>
              <a:ext cx="20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ACK = 1, seq = x + 1, ack = y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p>
          </p:txBody>
        </p:sp>
        <p:sp>
          <p:nvSpPr>
            <p:cNvPr id="39964" name="Line 10">
              <a:extLst>
                <a:ext uri="{FF2B5EF4-FFF2-40B4-BE49-F238E27FC236}">
                  <a16:creationId xmlns:a16="http://schemas.microsoft.com/office/drawing/2014/main" id="{16BB0D44-B91E-4E00-8529-C38A04D200C3}"/>
                </a:ext>
              </a:extLst>
            </p:cNvPr>
            <p:cNvSpPr>
              <a:spLocks noChangeShapeType="1"/>
            </p:cNvSpPr>
            <p:nvPr/>
          </p:nvSpPr>
          <p:spPr bwMode="auto">
            <a:xfrm>
              <a:off x="1520" y="2996"/>
              <a:ext cx="2590" cy="504"/>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 name="Group 15">
            <a:extLst>
              <a:ext uri="{FF2B5EF4-FFF2-40B4-BE49-F238E27FC236}">
                <a16:creationId xmlns:a16="http://schemas.microsoft.com/office/drawing/2014/main" id="{11CE3CF1-4F4F-4913-A151-7A9FE9C811C9}"/>
              </a:ext>
            </a:extLst>
          </p:cNvPr>
          <p:cNvGrpSpPr>
            <a:grpSpLocks/>
          </p:cNvGrpSpPr>
          <p:nvPr/>
        </p:nvGrpSpPr>
        <p:grpSpPr bwMode="auto">
          <a:xfrm>
            <a:off x="3000375" y="5572125"/>
            <a:ext cx="3000375" cy="366713"/>
            <a:chOff x="2088" y="3679"/>
            <a:chExt cx="1494" cy="231"/>
          </a:xfrm>
        </p:grpSpPr>
        <p:sp>
          <p:nvSpPr>
            <p:cNvPr id="39961" name="AutoShape 16">
              <a:extLst>
                <a:ext uri="{FF2B5EF4-FFF2-40B4-BE49-F238E27FC236}">
                  <a16:creationId xmlns:a16="http://schemas.microsoft.com/office/drawing/2014/main" id="{3982A208-F659-4D52-8BD0-F66387E52478}"/>
                </a:ext>
              </a:extLst>
            </p:cNvPr>
            <p:cNvSpPr>
              <a:spLocks noChangeArrowheads="1"/>
            </p:cNvSpPr>
            <p:nvPr/>
          </p:nvSpPr>
          <p:spPr bwMode="auto">
            <a:xfrm>
              <a:off x="2088" y="3735"/>
              <a:ext cx="1494" cy="166"/>
            </a:xfrm>
            <a:prstGeom prst="leftRightArrow">
              <a:avLst>
                <a:gd name="adj1" fmla="val 55880"/>
                <a:gd name="adj2" fmla="val 103167"/>
              </a:avLst>
            </a:prstGeom>
            <a:solidFill>
              <a:schemeClr val="hlink"/>
            </a:solidFill>
            <a:ln w="12700">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9962" name="Rectangle 17">
              <a:extLst>
                <a:ext uri="{FF2B5EF4-FFF2-40B4-BE49-F238E27FC236}">
                  <a16:creationId xmlns:a16="http://schemas.microsoft.com/office/drawing/2014/main" id="{E3B70220-5948-427B-A8CD-2FD8D41D682D}"/>
                </a:ext>
              </a:extLst>
            </p:cNvPr>
            <p:cNvSpPr>
              <a:spLocks noChangeArrowheads="1"/>
            </p:cNvSpPr>
            <p:nvPr/>
          </p:nvSpPr>
          <p:spPr bwMode="auto">
            <a:xfrm>
              <a:off x="2462" y="3679"/>
              <a:ext cx="800" cy="231"/>
            </a:xfrm>
            <a:prstGeom prst="rect">
              <a:avLst/>
            </a:prstGeom>
            <a:solidFill>
              <a:srgbClr val="CCECFF"/>
            </a:solidFill>
            <a:ln w="38100" cmpd="dbl">
              <a:solidFill>
                <a:schemeClr val="folHlink"/>
              </a:solidFill>
              <a:miter lim="800000"/>
              <a:headEnd/>
              <a:tailEnd/>
            </a:ln>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grpSp>
      <p:grpSp>
        <p:nvGrpSpPr>
          <p:cNvPr id="39942" name="Group 30">
            <a:extLst>
              <a:ext uri="{FF2B5EF4-FFF2-40B4-BE49-F238E27FC236}">
                <a16:creationId xmlns:a16="http://schemas.microsoft.com/office/drawing/2014/main" id="{A832C335-6C03-48C0-B751-C87705354DE0}"/>
              </a:ext>
            </a:extLst>
          </p:cNvPr>
          <p:cNvGrpSpPr>
            <a:grpSpLocks/>
          </p:cNvGrpSpPr>
          <p:nvPr/>
        </p:nvGrpSpPr>
        <p:grpSpPr bwMode="auto">
          <a:xfrm>
            <a:off x="2344738" y="3881438"/>
            <a:ext cx="4179887" cy="801687"/>
            <a:chOff x="1477" y="2445"/>
            <a:chExt cx="2633" cy="505"/>
          </a:xfrm>
        </p:grpSpPr>
        <p:sp>
          <p:nvSpPr>
            <p:cNvPr id="39959" name="Line 31">
              <a:extLst>
                <a:ext uri="{FF2B5EF4-FFF2-40B4-BE49-F238E27FC236}">
                  <a16:creationId xmlns:a16="http://schemas.microsoft.com/office/drawing/2014/main" id="{1F2B0386-3AC7-4266-8E0B-762815DB2DEB}"/>
                </a:ext>
              </a:extLst>
            </p:cNvPr>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39960" name="Rectangle 32">
              <a:extLst>
                <a:ext uri="{FF2B5EF4-FFF2-40B4-BE49-F238E27FC236}">
                  <a16:creationId xmlns:a16="http://schemas.microsoft.com/office/drawing/2014/main" id="{D543E400-DE51-4F13-A9CD-5863D7448B4E}"/>
                </a:ext>
              </a:extLst>
            </p:cNvPr>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SYN = 1, ACK = 1, seq = y, ack= x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grpSp>
      <p:sp>
        <p:nvSpPr>
          <p:cNvPr id="187425" name="Text Box 33">
            <a:extLst>
              <a:ext uri="{FF2B5EF4-FFF2-40B4-BE49-F238E27FC236}">
                <a16:creationId xmlns:a16="http://schemas.microsoft.com/office/drawing/2014/main" id="{A7320EEA-E942-4ABA-A3F2-14D7674DFE46}"/>
              </a:ext>
            </a:extLst>
          </p:cNvPr>
          <p:cNvSpPr txBox="1">
            <a:spLocks noChangeArrowheads="1"/>
          </p:cNvSpPr>
          <p:nvPr/>
        </p:nvSpPr>
        <p:spPr bwMode="auto">
          <a:xfrm>
            <a:off x="285750" y="5988050"/>
            <a:ext cx="8643938" cy="75723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just">
              <a:lnSpc>
                <a:spcPct val="90000"/>
              </a:lnSpc>
              <a:buClr>
                <a:schemeClr val="accent6"/>
              </a:buClr>
              <a:buFont typeface="Wingdings" pitchFamily="2" charset="2"/>
              <a:buChar char="p"/>
              <a:defRPr/>
            </a:pPr>
            <a:r>
              <a:rPr lang="en-US" altLang="zh-CN" sz="2400" dirty="0">
                <a:solidFill>
                  <a:schemeClr val="tx1"/>
                </a:solidFill>
                <a:ea typeface="黑体" pitchFamily="2" charset="-122"/>
              </a:rPr>
              <a:t>When the server receives the acknowledgement, it informs the upper layer applications </a:t>
            </a:r>
            <a:endParaRPr lang="zh-CN" altLang="en-US" sz="2400" dirty="0">
              <a:solidFill>
                <a:schemeClr val="tx1"/>
              </a:solidFill>
              <a:ea typeface="黑体" pitchFamily="2" charset="-122"/>
            </a:endParaRPr>
          </a:p>
        </p:txBody>
      </p:sp>
      <p:sp>
        <p:nvSpPr>
          <p:cNvPr id="39944" name="Rectangle 5">
            <a:extLst>
              <a:ext uri="{FF2B5EF4-FFF2-40B4-BE49-F238E27FC236}">
                <a16:creationId xmlns:a16="http://schemas.microsoft.com/office/drawing/2014/main" id="{CE0FD8A8-83A5-4925-A8AA-F89B37524A73}"/>
              </a:ext>
            </a:extLst>
          </p:cNvPr>
          <p:cNvSpPr>
            <a:spLocks noGrp="1" noChangeArrowheads="1"/>
          </p:cNvSpPr>
          <p:nvPr>
            <p:ph type="title"/>
          </p:nvPr>
        </p:nvSpPr>
        <p:spPr>
          <a:xfrm>
            <a:off x="642938" y="857250"/>
            <a:ext cx="7500937" cy="601663"/>
          </a:xfrm>
        </p:spPr>
        <p:txBody>
          <a:bodyPr/>
          <a:lstStyle/>
          <a:p>
            <a:br>
              <a:rPr lang="en-US" altLang="zh-CN" sz="3600"/>
            </a:br>
            <a:r>
              <a:rPr lang="en-US" altLang="zh-CN" sz="3600"/>
              <a:t>TCP: Establish Connection</a:t>
            </a:r>
            <a:endParaRPr lang="zh-CN" altLang="en-US" sz="3600"/>
          </a:p>
        </p:txBody>
      </p:sp>
      <p:sp>
        <p:nvSpPr>
          <p:cNvPr id="35" name="Rectangle 9">
            <a:extLst>
              <a:ext uri="{FF2B5EF4-FFF2-40B4-BE49-F238E27FC236}">
                <a16:creationId xmlns:a16="http://schemas.microsoft.com/office/drawing/2014/main" id="{04CB1C50-57FE-49E9-8397-2DEA80C253FB}"/>
              </a:ext>
            </a:extLst>
          </p:cNvPr>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36" name="Rectangle 11">
            <a:extLst>
              <a:ext uri="{FF2B5EF4-FFF2-40B4-BE49-F238E27FC236}">
                <a16:creationId xmlns:a16="http://schemas.microsoft.com/office/drawing/2014/main" id="{10C509B9-96BD-4ADA-9B3D-FB74D50B110E}"/>
              </a:ext>
            </a:extLst>
          </p:cNvPr>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7" name="Group 13">
            <a:extLst>
              <a:ext uri="{FF2B5EF4-FFF2-40B4-BE49-F238E27FC236}">
                <a16:creationId xmlns:a16="http://schemas.microsoft.com/office/drawing/2014/main" id="{0D641790-4DF6-47FC-9DED-4ED55A53C6B2}"/>
              </a:ext>
            </a:extLst>
          </p:cNvPr>
          <p:cNvGrpSpPr>
            <a:grpSpLocks/>
          </p:cNvGrpSpPr>
          <p:nvPr/>
        </p:nvGrpSpPr>
        <p:grpSpPr bwMode="auto">
          <a:xfrm>
            <a:off x="395288" y="2195513"/>
            <a:ext cx="1320800" cy="949325"/>
            <a:chOff x="249" y="1296"/>
            <a:chExt cx="832" cy="598"/>
          </a:xfrm>
        </p:grpSpPr>
        <p:sp>
          <p:nvSpPr>
            <p:cNvPr id="39957" name="Rectangle 14">
              <a:extLst>
                <a:ext uri="{FF2B5EF4-FFF2-40B4-BE49-F238E27FC236}">
                  <a16:creationId xmlns:a16="http://schemas.microsoft.com/office/drawing/2014/main" id="{3C811107-6A30-4E2D-A9D3-8439D9295685}"/>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9958" name="Freeform 15">
              <a:extLst>
                <a:ext uri="{FF2B5EF4-FFF2-40B4-BE49-F238E27FC236}">
                  <a16:creationId xmlns:a16="http://schemas.microsoft.com/office/drawing/2014/main" id="{2484090F-CA8C-46A5-B921-FCFEF6CAF302}"/>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 name="Group 16">
            <a:extLst>
              <a:ext uri="{FF2B5EF4-FFF2-40B4-BE49-F238E27FC236}">
                <a16:creationId xmlns:a16="http://schemas.microsoft.com/office/drawing/2014/main" id="{79D18CB6-85D9-4A89-962D-059EB632A71C}"/>
              </a:ext>
            </a:extLst>
          </p:cNvPr>
          <p:cNvGrpSpPr>
            <a:grpSpLocks/>
          </p:cNvGrpSpPr>
          <p:nvPr/>
        </p:nvGrpSpPr>
        <p:grpSpPr bwMode="auto">
          <a:xfrm>
            <a:off x="7223125" y="2203450"/>
            <a:ext cx="1381125" cy="939800"/>
            <a:chOff x="4550" y="1301"/>
            <a:chExt cx="870" cy="592"/>
          </a:xfrm>
        </p:grpSpPr>
        <p:sp>
          <p:nvSpPr>
            <p:cNvPr id="39955" name="Rectangle 17">
              <a:extLst>
                <a:ext uri="{FF2B5EF4-FFF2-40B4-BE49-F238E27FC236}">
                  <a16:creationId xmlns:a16="http://schemas.microsoft.com/office/drawing/2014/main" id="{F68F0A93-2F1E-4729-9978-FD8EFB601E9F}"/>
                </a:ext>
              </a:extLst>
            </p:cNvPr>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Passive </a:t>
              </a:r>
            </a:p>
            <a:p>
              <a:r>
                <a:rPr kumimoji="1" lang="en-US" altLang="zh-CN">
                  <a:solidFill>
                    <a:schemeClr val="folHlink"/>
                  </a:solidFill>
                  <a:latin typeface="Times New Roman" panose="02020603050405020304" pitchFamily="18" charset="0"/>
                  <a:ea typeface="黑体" panose="02010609060101010101" pitchFamily="49" charset="-122"/>
                </a:rPr>
                <a:t>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9956" name="Freeform 18">
              <a:extLst>
                <a:ext uri="{FF2B5EF4-FFF2-40B4-BE49-F238E27FC236}">
                  <a16:creationId xmlns:a16="http://schemas.microsoft.com/office/drawing/2014/main" id="{72A09E71-6779-471B-8705-7174EF65E909}"/>
                </a:ext>
              </a:extLst>
            </p:cNvPr>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39949" name="Picture 19">
            <a:extLst>
              <a:ext uri="{FF2B5EF4-FFF2-40B4-BE49-F238E27FC236}">
                <a16:creationId xmlns:a16="http://schemas.microsoft.com/office/drawing/2014/main" id="{121E9D64-D401-47B5-BAA2-2C8282C5204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20">
            <a:extLst>
              <a:ext uri="{FF2B5EF4-FFF2-40B4-BE49-F238E27FC236}">
                <a16:creationId xmlns:a16="http://schemas.microsoft.com/office/drawing/2014/main" id="{4369361E-4863-4D6E-AC74-94160025561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1" name="Rectangle 21">
            <a:extLst>
              <a:ext uri="{FF2B5EF4-FFF2-40B4-BE49-F238E27FC236}">
                <a16:creationId xmlns:a16="http://schemas.microsoft.com/office/drawing/2014/main" id="{45116E3A-BA27-4A0D-9763-DC895D127C7C}"/>
              </a:ext>
            </a:extLst>
          </p:cNvPr>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39952" name="Rectangle 22">
            <a:extLst>
              <a:ext uri="{FF2B5EF4-FFF2-40B4-BE49-F238E27FC236}">
                <a16:creationId xmlns:a16="http://schemas.microsoft.com/office/drawing/2014/main" id="{5A485ED5-D412-4C16-961B-0855B7FB8B03}"/>
              </a:ext>
            </a:extLst>
          </p:cNvPr>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39953" name="Rectangle 23">
            <a:extLst>
              <a:ext uri="{FF2B5EF4-FFF2-40B4-BE49-F238E27FC236}">
                <a16:creationId xmlns:a16="http://schemas.microsoft.com/office/drawing/2014/main" id="{BD6E85D1-78F5-4976-BF62-191A7E92CE17}"/>
              </a:ext>
            </a:extLst>
          </p:cNvPr>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9954" name="Rectangle 24">
            <a:extLst>
              <a:ext uri="{FF2B5EF4-FFF2-40B4-BE49-F238E27FC236}">
                <a16:creationId xmlns:a16="http://schemas.microsoft.com/office/drawing/2014/main" id="{CA2544B6-51A9-4D2D-9E66-8C0350B573F3}"/>
              </a:ext>
            </a:extLst>
          </p:cNvPr>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0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a:extLst>
              <a:ext uri="{FF2B5EF4-FFF2-40B4-BE49-F238E27FC236}">
                <a16:creationId xmlns:a16="http://schemas.microsoft.com/office/drawing/2014/main" id="{65CB5579-A884-49B2-843F-59746848D889}"/>
              </a:ext>
            </a:extLst>
          </p:cNvPr>
          <p:cNvGrpSpPr>
            <a:grpSpLocks/>
          </p:cNvGrpSpPr>
          <p:nvPr/>
        </p:nvGrpSpPr>
        <p:grpSpPr bwMode="auto">
          <a:xfrm>
            <a:off x="1425575" y="3005138"/>
            <a:ext cx="6086475" cy="3205162"/>
            <a:chOff x="898" y="1893"/>
            <a:chExt cx="3834" cy="2019"/>
          </a:xfrm>
        </p:grpSpPr>
        <p:grpSp>
          <p:nvGrpSpPr>
            <p:cNvPr id="40990" name="Group 3">
              <a:extLst>
                <a:ext uri="{FF2B5EF4-FFF2-40B4-BE49-F238E27FC236}">
                  <a16:creationId xmlns:a16="http://schemas.microsoft.com/office/drawing/2014/main" id="{D65DDB22-A556-42DA-8E29-D1939DF1388A}"/>
                </a:ext>
              </a:extLst>
            </p:cNvPr>
            <p:cNvGrpSpPr>
              <a:grpSpLocks/>
            </p:cNvGrpSpPr>
            <p:nvPr/>
          </p:nvGrpSpPr>
          <p:grpSpPr bwMode="auto">
            <a:xfrm>
              <a:off x="899" y="1935"/>
              <a:ext cx="622" cy="1048"/>
              <a:chOff x="899" y="1935"/>
              <a:chExt cx="622" cy="1048"/>
            </a:xfrm>
          </p:grpSpPr>
          <p:sp>
            <p:nvSpPr>
              <p:cNvPr id="189444" name="Rectangle 4">
                <a:extLst>
                  <a:ext uri="{FF2B5EF4-FFF2-40B4-BE49-F238E27FC236}">
                    <a16:creationId xmlns:a16="http://schemas.microsoft.com/office/drawing/2014/main" id="{8AFBFCB6-D780-41D4-9DE6-552FDD6B453B}"/>
                  </a:ext>
                </a:extLst>
              </p:cNvPr>
              <p:cNvSpPr>
                <a:spLocks noChangeArrowheads="1"/>
              </p:cNvSpPr>
              <p:nvPr/>
            </p:nvSpPr>
            <p:spPr bwMode="auto">
              <a:xfrm>
                <a:off x="899" y="1935"/>
                <a:ext cx="622" cy="104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41008" name="Rectangle 5">
                <a:extLst>
                  <a:ext uri="{FF2B5EF4-FFF2-40B4-BE49-F238E27FC236}">
                    <a16:creationId xmlns:a16="http://schemas.microsoft.com/office/drawing/2014/main" id="{50FADAE7-3F1B-4149-BEF6-C0285C94EFDD}"/>
                  </a:ext>
                </a:extLst>
              </p:cNvPr>
              <p:cNvSpPr>
                <a:spLocks noChangeArrowheads="1"/>
              </p:cNvSpPr>
              <p:nvPr/>
            </p:nvSpPr>
            <p:spPr bwMode="auto">
              <a:xfrm>
                <a:off x="972" y="2169"/>
                <a:ext cx="47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SYN-</a:t>
                </a:r>
              </a:p>
              <a:p>
                <a:pPr algn="ctr"/>
                <a:r>
                  <a:rPr kumimoji="1" lang="en-US" altLang="zh-CN">
                    <a:solidFill>
                      <a:schemeClr val="folHlink"/>
                    </a:solidFill>
                    <a:latin typeface="Times New Roman" panose="02020603050405020304" pitchFamily="18" charset="0"/>
                    <a:ea typeface="黑体" panose="02010609060101010101" pitchFamily="49" charset="-122"/>
                  </a:rPr>
                  <a:t>SENT</a:t>
                </a:r>
              </a:p>
            </p:txBody>
          </p:sp>
        </p:grpSp>
        <p:grpSp>
          <p:nvGrpSpPr>
            <p:cNvPr id="40991" name="Group 6">
              <a:extLst>
                <a:ext uri="{FF2B5EF4-FFF2-40B4-BE49-F238E27FC236}">
                  <a16:creationId xmlns:a16="http://schemas.microsoft.com/office/drawing/2014/main" id="{D5E99BF0-3B16-4260-B8DF-BC1110994BF6}"/>
                </a:ext>
              </a:extLst>
            </p:cNvPr>
            <p:cNvGrpSpPr>
              <a:grpSpLocks/>
            </p:cNvGrpSpPr>
            <p:nvPr/>
          </p:nvGrpSpPr>
          <p:grpSpPr bwMode="auto">
            <a:xfrm>
              <a:off x="898" y="3013"/>
              <a:ext cx="626" cy="857"/>
              <a:chOff x="898" y="3013"/>
              <a:chExt cx="626" cy="857"/>
            </a:xfrm>
          </p:grpSpPr>
          <p:sp>
            <p:nvSpPr>
              <p:cNvPr id="189447" name="Rectangle 7">
                <a:extLst>
                  <a:ext uri="{FF2B5EF4-FFF2-40B4-BE49-F238E27FC236}">
                    <a16:creationId xmlns:a16="http://schemas.microsoft.com/office/drawing/2014/main" id="{D8A7C35B-BDC0-4E54-ABE9-3A21E09B5F07}"/>
                  </a:ext>
                </a:extLst>
              </p:cNvPr>
              <p:cNvSpPr>
                <a:spLocks noChangeArrowheads="1"/>
              </p:cNvSpPr>
              <p:nvPr/>
            </p:nvSpPr>
            <p:spPr bwMode="auto">
              <a:xfrm>
                <a:off x="905" y="3013"/>
                <a:ext cx="609" cy="85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zh-CN" altLang="en-US"/>
              </a:p>
            </p:txBody>
          </p:sp>
          <p:sp>
            <p:nvSpPr>
              <p:cNvPr id="41006" name="Rectangle 8">
                <a:extLst>
                  <a:ext uri="{FF2B5EF4-FFF2-40B4-BE49-F238E27FC236}">
                    <a16:creationId xmlns:a16="http://schemas.microsoft.com/office/drawing/2014/main" id="{BB364E29-CA1D-450A-85DB-9D2899EE1CCE}"/>
                  </a:ext>
                </a:extLst>
              </p:cNvPr>
              <p:cNvSpPr>
                <a:spLocks noChangeArrowheads="1"/>
              </p:cNvSpPr>
              <p:nvPr/>
            </p:nvSpPr>
            <p:spPr bwMode="auto">
              <a:xfrm>
                <a:off x="898" y="3288"/>
                <a:ext cx="626"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ESTAB-</a:t>
                </a:r>
              </a:p>
              <a:p>
                <a:r>
                  <a:rPr kumimoji="1" lang="en-US" altLang="zh-CN">
                    <a:solidFill>
                      <a:schemeClr val="folHlink"/>
                    </a:solidFill>
                    <a:latin typeface="Times New Roman" panose="02020603050405020304" pitchFamily="18" charset="0"/>
                    <a:ea typeface="黑体" panose="02010609060101010101" pitchFamily="49" charset="-122"/>
                  </a:rPr>
                  <a:t>LISHED</a:t>
                </a:r>
              </a:p>
            </p:txBody>
          </p:sp>
        </p:grpSp>
        <p:grpSp>
          <p:nvGrpSpPr>
            <p:cNvPr id="40992" name="Group 9">
              <a:extLst>
                <a:ext uri="{FF2B5EF4-FFF2-40B4-BE49-F238E27FC236}">
                  <a16:creationId xmlns:a16="http://schemas.microsoft.com/office/drawing/2014/main" id="{4AD15759-888B-4126-91E0-403AF95A0415}"/>
                </a:ext>
              </a:extLst>
            </p:cNvPr>
            <p:cNvGrpSpPr>
              <a:grpSpLocks/>
            </p:cNvGrpSpPr>
            <p:nvPr/>
          </p:nvGrpSpPr>
          <p:grpSpPr bwMode="auto">
            <a:xfrm>
              <a:off x="4111" y="2430"/>
              <a:ext cx="621" cy="1064"/>
              <a:chOff x="4111" y="2430"/>
              <a:chExt cx="621" cy="1064"/>
            </a:xfrm>
          </p:grpSpPr>
          <p:sp>
            <p:nvSpPr>
              <p:cNvPr id="189450" name="Rectangle 10">
                <a:extLst>
                  <a:ext uri="{FF2B5EF4-FFF2-40B4-BE49-F238E27FC236}">
                    <a16:creationId xmlns:a16="http://schemas.microsoft.com/office/drawing/2014/main" id="{ECC5DC79-3037-400F-98EA-1DD6F928A1E9}"/>
                  </a:ext>
                </a:extLst>
              </p:cNvPr>
              <p:cNvSpPr>
                <a:spLocks noChangeArrowheads="1"/>
              </p:cNvSpPr>
              <p:nvPr/>
            </p:nvSpPr>
            <p:spPr bwMode="auto">
              <a:xfrm>
                <a:off x="4111" y="2430"/>
                <a:ext cx="621" cy="106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41002" name="Rectangle 11">
                <a:extLst>
                  <a:ext uri="{FF2B5EF4-FFF2-40B4-BE49-F238E27FC236}">
                    <a16:creationId xmlns:a16="http://schemas.microsoft.com/office/drawing/2014/main" id="{BA8D3286-DD8C-4219-87DA-BDCCEFE57706}"/>
                  </a:ext>
                </a:extLst>
              </p:cNvPr>
              <p:cNvSpPr>
                <a:spLocks noChangeArrowheads="1"/>
              </p:cNvSpPr>
              <p:nvPr/>
            </p:nvSpPr>
            <p:spPr bwMode="auto">
              <a:xfrm>
                <a:off x="4164" y="2721"/>
                <a:ext cx="51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SYN-</a:t>
                </a:r>
              </a:p>
              <a:p>
                <a:pPr algn="ctr"/>
                <a:r>
                  <a:rPr kumimoji="1" lang="en-US" altLang="zh-CN">
                    <a:solidFill>
                      <a:schemeClr val="folHlink"/>
                    </a:solidFill>
                    <a:latin typeface="Times New Roman" panose="02020603050405020304" pitchFamily="18" charset="0"/>
                    <a:ea typeface="黑体" panose="02010609060101010101" pitchFamily="49" charset="-122"/>
                  </a:rPr>
                  <a:t>RCVD</a:t>
                </a:r>
              </a:p>
            </p:txBody>
          </p:sp>
        </p:grpSp>
        <p:grpSp>
          <p:nvGrpSpPr>
            <p:cNvPr id="40993" name="Group 12">
              <a:extLst>
                <a:ext uri="{FF2B5EF4-FFF2-40B4-BE49-F238E27FC236}">
                  <a16:creationId xmlns:a16="http://schemas.microsoft.com/office/drawing/2014/main" id="{BF06773F-48C0-42AD-B258-A6DD479A1A91}"/>
                </a:ext>
              </a:extLst>
            </p:cNvPr>
            <p:cNvGrpSpPr>
              <a:grpSpLocks/>
            </p:cNvGrpSpPr>
            <p:nvPr/>
          </p:nvGrpSpPr>
          <p:grpSpPr bwMode="auto">
            <a:xfrm>
              <a:off x="4111" y="1893"/>
              <a:ext cx="621" cy="519"/>
              <a:chOff x="4111" y="1893"/>
              <a:chExt cx="621" cy="519"/>
            </a:xfrm>
          </p:grpSpPr>
          <p:sp>
            <p:nvSpPr>
              <p:cNvPr id="189453" name="Rectangle 13">
                <a:extLst>
                  <a:ext uri="{FF2B5EF4-FFF2-40B4-BE49-F238E27FC236}">
                    <a16:creationId xmlns:a16="http://schemas.microsoft.com/office/drawing/2014/main" id="{7857CF9D-9C64-4559-8952-C4B910D70CD9}"/>
                  </a:ext>
                </a:extLst>
              </p:cNvPr>
              <p:cNvSpPr>
                <a:spLocks noChangeArrowheads="1"/>
              </p:cNvSpPr>
              <p:nvPr/>
            </p:nvSpPr>
            <p:spPr bwMode="auto">
              <a:xfrm>
                <a:off x="4111" y="1893"/>
                <a:ext cx="621" cy="519"/>
              </a:xfrm>
              <a:prstGeom prst="rect">
                <a:avLst/>
              </a:prstGeom>
              <a:gradFill>
                <a:gsLst>
                  <a:gs pos="0">
                    <a:srgbClr val="DDEBCF"/>
                  </a:gs>
                  <a:gs pos="50000">
                    <a:srgbClr val="9CB86E"/>
                  </a:gs>
                  <a:gs pos="100000">
                    <a:srgbClr val="156B13"/>
                  </a:gs>
                </a:gsLst>
                <a:lin ang="5400000" scaled="0"/>
              </a:gradFill>
              <a:ln w="12700">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41000" name="Rectangle 14">
                <a:extLst>
                  <a:ext uri="{FF2B5EF4-FFF2-40B4-BE49-F238E27FC236}">
                    <a16:creationId xmlns:a16="http://schemas.microsoft.com/office/drawing/2014/main" id="{CDD7DB47-D2A5-4535-9C30-F2E3471A3393}"/>
                  </a:ext>
                </a:extLst>
              </p:cNvPr>
              <p:cNvSpPr>
                <a:spLocks noChangeArrowheads="1"/>
              </p:cNvSpPr>
              <p:nvPr/>
            </p:nvSpPr>
            <p:spPr bwMode="auto">
              <a:xfrm>
                <a:off x="4118" y="2004"/>
                <a:ext cx="61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LISTEN</a:t>
                </a:r>
              </a:p>
            </p:txBody>
          </p:sp>
        </p:grpSp>
        <p:grpSp>
          <p:nvGrpSpPr>
            <p:cNvPr id="40994" name="Group 15">
              <a:extLst>
                <a:ext uri="{FF2B5EF4-FFF2-40B4-BE49-F238E27FC236}">
                  <a16:creationId xmlns:a16="http://schemas.microsoft.com/office/drawing/2014/main" id="{FC25A96E-D541-4142-9828-5F274AFDC787}"/>
                </a:ext>
              </a:extLst>
            </p:cNvPr>
            <p:cNvGrpSpPr>
              <a:grpSpLocks/>
            </p:cNvGrpSpPr>
            <p:nvPr/>
          </p:nvGrpSpPr>
          <p:grpSpPr bwMode="auto">
            <a:xfrm>
              <a:off x="4095" y="3510"/>
              <a:ext cx="630" cy="402"/>
              <a:chOff x="4095" y="3510"/>
              <a:chExt cx="630" cy="402"/>
            </a:xfrm>
          </p:grpSpPr>
          <p:sp>
            <p:nvSpPr>
              <p:cNvPr id="189456" name="Rectangle 16">
                <a:extLst>
                  <a:ext uri="{FF2B5EF4-FFF2-40B4-BE49-F238E27FC236}">
                    <a16:creationId xmlns:a16="http://schemas.microsoft.com/office/drawing/2014/main" id="{E39002AF-F403-434F-A8E7-9887196BA667}"/>
                  </a:ext>
                </a:extLst>
              </p:cNvPr>
              <p:cNvSpPr>
                <a:spLocks noChangeArrowheads="1"/>
              </p:cNvSpPr>
              <p:nvPr/>
            </p:nvSpPr>
            <p:spPr bwMode="auto">
              <a:xfrm>
                <a:off x="4104" y="3510"/>
                <a:ext cx="621" cy="360"/>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defRPr/>
                </a:pPr>
                <a:endParaRPr lang="zh-CN" altLang="en-US"/>
              </a:p>
            </p:txBody>
          </p:sp>
          <p:sp>
            <p:nvSpPr>
              <p:cNvPr id="40998" name="Rectangle 17">
                <a:extLst>
                  <a:ext uri="{FF2B5EF4-FFF2-40B4-BE49-F238E27FC236}">
                    <a16:creationId xmlns:a16="http://schemas.microsoft.com/office/drawing/2014/main" id="{E4936A27-C7AD-4A35-9C65-F098E1CD19B5}"/>
                  </a:ext>
                </a:extLst>
              </p:cNvPr>
              <p:cNvSpPr>
                <a:spLocks noChangeArrowheads="1"/>
              </p:cNvSpPr>
              <p:nvPr/>
            </p:nvSpPr>
            <p:spPr bwMode="auto">
              <a:xfrm>
                <a:off x="4095" y="3510"/>
                <a:ext cx="626"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ESTAB-</a:t>
                </a:r>
              </a:p>
              <a:p>
                <a:r>
                  <a:rPr kumimoji="1" lang="en-US" altLang="zh-CN">
                    <a:solidFill>
                      <a:schemeClr val="folHlink"/>
                    </a:solidFill>
                    <a:latin typeface="Times New Roman" panose="02020603050405020304" pitchFamily="18" charset="0"/>
                    <a:ea typeface="黑体" panose="02010609060101010101" pitchFamily="49" charset="-122"/>
                  </a:rPr>
                  <a:t>LISHED</a:t>
                </a:r>
              </a:p>
            </p:txBody>
          </p:sp>
        </p:grpSp>
      </p:grpSp>
      <p:grpSp>
        <p:nvGrpSpPr>
          <p:cNvPr id="40963" name="Group 19">
            <a:extLst>
              <a:ext uri="{FF2B5EF4-FFF2-40B4-BE49-F238E27FC236}">
                <a16:creationId xmlns:a16="http://schemas.microsoft.com/office/drawing/2014/main" id="{ECBA13D6-EA00-4B0B-BFA6-45ACD913A6A7}"/>
              </a:ext>
            </a:extLst>
          </p:cNvPr>
          <p:cNvGrpSpPr>
            <a:grpSpLocks/>
          </p:cNvGrpSpPr>
          <p:nvPr/>
        </p:nvGrpSpPr>
        <p:grpSpPr bwMode="auto">
          <a:xfrm>
            <a:off x="2413000" y="2982913"/>
            <a:ext cx="4111625" cy="823912"/>
            <a:chOff x="1520" y="1879"/>
            <a:chExt cx="2590" cy="519"/>
          </a:xfrm>
        </p:grpSpPr>
        <p:sp>
          <p:nvSpPr>
            <p:cNvPr id="40988" name="Rectangle 20">
              <a:extLst>
                <a:ext uri="{FF2B5EF4-FFF2-40B4-BE49-F238E27FC236}">
                  <a16:creationId xmlns:a16="http://schemas.microsoft.com/office/drawing/2014/main" id="{9040E6ED-7464-447D-8B72-1CE611C5DD08}"/>
                </a:ext>
              </a:extLst>
            </p:cNvPr>
            <p:cNvSpPr>
              <a:spLocks noChangeArrowheads="1"/>
            </p:cNvSpPr>
            <p:nvPr/>
          </p:nvSpPr>
          <p:spPr bwMode="auto">
            <a:xfrm rot="665985">
              <a:off x="2097" y="1879"/>
              <a:ext cx="134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SYN = 1, seq = x</a:t>
              </a:r>
            </a:p>
          </p:txBody>
        </p:sp>
        <p:sp>
          <p:nvSpPr>
            <p:cNvPr id="40989" name="Line 21">
              <a:extLst>
                <a:ext uri="{FF2B5EF4-FFF2-40B4-BE49-F238E27FC236}">
                  <a16:creationId xmlns:a16="http://schemas.microsoft.com/office/drawing/2014/main" id="{C5D978CB-ECE3-4A31-98D1-F481BF4B4141}"/>
                </a:ext>
              </a:extLst>
            </p:cNvPr>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0964" name="Group 22">
            <a:extLst>
              <a:ext uri="{FF2B5EF4-FFF2-40B4-BE49-F238E27FC236}">
                <a16:creationId xmlns:a16="http://schemas.microsoft.com/office/drawing/2014/main" id="{BFDDE910-E4CF-4EF1-AC79-C330321A3596}"/>
              </a:ext>
            </a:extLst>
          </p:cNvPr>
          <p:cNvGrpSpPr>
            <a:grpSpLocks/>
          </p:cNvGrpSpPr>
          <p:nvPr/>
        </p:nvGrpSpPr>
        <p:grpSpPr bwMode="auto">
          <a:xfrm>
            <a:off x="2413000" y="4756150"/>
            <a:ext cx="4111625" cy="800100"/>
            <a:chOff x="1520" y="2996"/>
            <a:chExt cx="2590" cy="504"/>
          </a:xfrm>
        </p:grpSpPr>
        <p:sp>
          <p:nvSpPr>
            <p:cNvPr id="40986" name="Rectangle 23">
              <a:extLst>
                <a:ext uri="{FF2B5EF4-FFF2-40B4-BE49-F238E27FC236}">
                  <a16:creationId xmlns:a16="http://schemas.microsoft.com/office/drawing/2014/main" id="{9E33B782-DE6B-4CDA-9DA2-7C2546F5A146}"/>
                </a:ext>
              </a:extLst>
            </p:cNvPr>
            <p:cNvSpPr>
              <a:spLocks noChangeArrowheads="1"/>
            </p:cNvSpPr>
            <p:nvPr/>
          </p:nvSpPr>
          <p:spPr bwMode="auto">
            <a:xfrm rot="649536">
              <a:off x="1973" y="3065"/>
              <a:ext cx="20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ACK = 1, seq = x + 1, ack = y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p>
          </p:txBody>
        </p:sp>
        <p:sp>
          <p:nvSpPr>
            <p:cNvPr id="40987" name="Line 24">
              <a:extLst>
                <a:ext uri="{FF2B5EF4-FFF2-40B4-BE49-F238E27FC236}">
                  <a16:creationId xmlns:a16="http://schemas.microsoft.com/office/drawing/2014/main" id="{75001E17-8BE9-4A21-9469-A787CD4BCF1E}"/>
                </a:ext>
              </a:extLst>
            </p:cNvPr>
            <p:cNvSpPr>
              <a:spLocks noChangeShapeType="1"/>
            </p:cNvSpPr>
            <p:nvPr/>
          </p:nvSpPr>
          <p:spPr bwMode="auto">
            <a:xfrm>
              <a:off x="1520" y="2996"/>
              <a:ext cx="2590" cy="504"/>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0965" name="Group 29">
            <a:extLst>
              <a:ext uri="{FF2B5EF4-FFF2-40B4-BE49-F238E27FC236}">
                <a16:creationId xmlns:a16="http://schemas.microsoft.com/office/drawing/2014/main" id="{6CED6B1F-0A92-4C03-9419-5CADAED12C62}"/>
              </a:ext>
            </a:extLst>
          </p:cNvPr>
          <p:cNvGrpSpPr>
            <a:grpSpLocks/>
          </p:cNvGrpSpPr>
          <p:nvPr/>
        </p:nvGrpSpPr>
        <p:grpSpPr bwMode="auto">
          <a:xfrm>
            <a:off x="3143250" y="5572125"/>
            <a:ext cx="2857500" cy="366713"/>
            <a:chOff x="2088" y="3679"/>
            <a:chExt cx="1494" cy="231"/>
          </a:xfrm>
        </p:grpSpPr>
        <p:sp>
          <p:nvSpPr>
            <p:cNvPr id="40984" name="AutoShape 30">
              <a:extLst>
                <a:ext uri="{FF2B5EF4-FFF2-40B4-BE49-F238E27FC236}">
                  <a16:creationId xmlns:a16="http://schemas.microsoft.com/office/drawing/2014/main" id="{736DF53B-15BD-4ACF-A0E0-1387697DB4B7}"/>
                </a:ext>
              </a:extLst>
            </p:cNvPr>
            <p:cNvSpPr>
              <a:spLocks noChangeArrowheads="1"/>
            </p:cNvSpPr>
            <p:nvPr/>
          </p:nvSpPr>
          <p:spPr bwMode="auto">
            <a:xfrm>
              <a:off x="2088" y="3735"/>
              <a:ext cx="1494" cy="166"/>
            </a:xfrm>
            <a:prstGeom prst="leftRightArrow">
              <a:avLst>
                <a:gd name="adj1" fmla="val 55880"/>
                <a:gd name="adj2" fmla="val 103167"/>
              </a:avLst>
            </a:prstGeom>
            <a:solidFill>
              <a:schemeClr val="hlink"/>
            </a:solidFill>
            <a:ln w="12700">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0985" name="Rectangle 31">
              <a:extLst>
                <a:ext uri="{FF2B5EF4-FFF2-40B4-BE49-F238E27FC236}">
                  <a16:creationId xmlns:a16="http://schemas.microsoft.com/office/drawing/2014/main" id="{7B471094-6F79-4E21-BE25-D762152F4BA6}"/>
                </a:ext>
              </a:extLst>
            </p:cNvPr>
            <p:cNvSpPr>
              <a:spLocks noChangeArrowheads="1"/>
            </p:cNvSpPr>
            <p:nvPr/>
          </p:nvSpPr>
          <p:spPr bwMode="auto">
            <a:xfrm>
              <a:off x="2462" y="3679"/>
              <a:ext cx="822" cy="231"/>
            </a:xfrm>
            <a:prstGeom prst="rect">
              <a:avLst/>
            </a:prstGeom>
            <a:solidFill>
              <a:srgbClr val="CCECFF"/>
            </a:solidFill>
            <a:ln w="38100" cmpd="dbl">
              <a:solidFill>
                <a:schemeClr val="folHlink"/>
              </a:solidFill>
              <a:miter lim="800000"/>
              <a:headEnd/>
              <a:tailEnd/>
            </a:ln>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grpSp>
      <p:grpSp>
        <p:nvGrpSpPr>
          <p:cNvPr id="40966" name="Group 45">
            <a:extLst>
              <a:ext uri="{FF2B5EF4-FFF2-40B4-BE49-F238E27FC236}">
                <a16:creationId xmlns:a16="http://schemas.microsoft.com/office/drawing/2014/main" id="{0382D375-ED6F-49E3-8851-4AF2EE16E712}"/>
              </a:ext>
            </a:extLst>
          </p:cNvPr>
          <p:cNvGrpSpPr>
            <a:grpSpLocks/>
          </p:cNvGrpSpPr>
          <p:nvPr/>
        </p:nvGrpSpPr>
        <p:grpSpPr bwMode="auto">
          <a:xfrm>
            <a:off x="2344738" y="3881438"/>
            <a:ext cx="4179887" cy="801687"/>
            <a:chOff x="1477" y="2445"/>
            <a:chExt cx="2633" cy="505"/>
          </a:xfrm>
        </p:grpSpPr>
        <p:sp>
          <p:nvSpPr>
            <p:cNvPr id="40982" name="Line 46">
              <a:extLst>
                <a:ext uri="{FF2B5EF4-FFF2-40B4-BE49-F238E27FC236}">
                  <a16:creationId xmlns:a16="http://schemas.microsoft.com/office/drawing/2014/main" id="{B3AAAC8C-2F66-4843-8CA4-368148AFA34B}"/>
                </a:ext>
              </a:extLst>
            </p:cNvPr>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40983" name="Rectangle 47">
              <a:extLst>
                <a:ext uri="{FF2B5EF4-FFF2-40B4-BE49-F238E27FC236}">
                  <a16:creationId xmlns:a16="http://schemas.microsoft.com/office/drawing/2014/main" id="{00307908-42B4-4908-9B6F-CA836F3C6C5E}"/>
                </a:ext>
              </a:extLst>
            </p:cNvPr>
            <p:cNvSpPr>
              <a:spLocks noChangeArrowheads="1"/>
            </p:cNvSpPr>
            <p:nvPr/>
          </p:nvSpPr>
          <p:spPr bwMode="auto">
            <a:xfrm rot="20990024" flipH="1">
              <a:off x="1477" y="2475"/>
              <a:ext cx="240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SYN = 1, ACK = 1, seq = y, ack= x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grpSp>
      <p:sp>
        <p:nvSpPr>
          <p:cNvPr id="49" name="Rectangle 5">
            <a:extLst>
              <a:ext uri="{FF2B5EF4-FFF2-40B4-BE49-F238E27FC236}">
                <a16:creationId xmlns:a16="http://schemas.microsoft.com/office/drawing/2014/main" id="{28325295-8DBB-48F1-95D7-91CB0FE26103}"/>
              </a:ext>
            </a:extLst>
          </p:cNvPr>
          <p:cNvSpPr txBox="1">
            <a:spLocks noChangeArrowheads="1"/>
          </p:cNvSpPr>
          <p:nvPr/>
        </p:nvSpPr>
        <p:spPr bwMode="auto">
          <a:xfrm>
            <a:off x="642938" y="857250"/>
            <a:ext cx="7500937" cy="601663"/>
          </a:xfrm>
          <a:prstGeom prst="rect">
            <a:avLst/>
          </a:prstGeom>
          <a:noFill/>
          <a:ln w="9525">
            <a:noFill/>
            <a:miter lim="800000"/>
            <a:headEnd/>
            <a:tailEnd/>
          </a:ln>
        </p:spPr>
        <p:txBody>
          <a:bodyPr anchor="b"/>
          <a:lstStyle/>
          <a:p>
            <a:pPr eaLnBrk="0" hangingPunct="0">
              <a:defRPr/>
            </a:pPr>
            <a:br>
              <a:rPr lang="en-US" altLang="zh-CN" sz="3600" kern="0">
                <a:solidFill>
                  <a:schemeClr val="tx2"/>
                </a:solidFill>
                <a:latin typeface="+mj-lt"/>
                <a:ea typeface="+mj-ea"/>
                <a:cs typeface="+mj-cs"/>
              </a:rPr>
            </a:br>
            <a:r>
              <a:rPr lang="en-US" altLang="zh-CN" sz="3600" kern="0">
                <a:solidFill>
                  <a:schemeClr val="tx2"/>
                </a:solidFill>
                <a:latin typeface="+mj-lt"/>
                <a:ea typeface="+mj-ea"/>
                <a:cs typeface="+mj-cs"/>
              </a:rPr>
              <a:t>TCP: Establish Connection</a:t>
            </a:r>
            <a:endParaRPr lang="zh-CN" altLang="en-US" sz="3600" kern="0" dirty="0">
              <a:solidFill>
                <a:schemeClr val="tx2"/>
              </a:solidFill>
              <a:latin typeface="+mj-lt"/>
              <a:ea typeface="+mj-ea"/>
              <a:cs typeface="+mj-cs"/>
            </a:endParaRPr>
          </a:p>
        </p:txBody>
      </p:sp>
      <p:sp>
        <p:nvSpPr>
          <p:cNvPr id="50" name="Rectangle 9">
            <a:extLst>
              <a:ext uri="{FF2B5EF4-FFF2-40B4-BE49-F238E27FC236}">
                <a16:creationId xmlns:a16="http://schemas.microsoft.com/office/drawing/2014/main" id="{16117C72-6391-4B5E-A88F-14D71BA4C1FE}"/>
              </a:ext>
            </a:extLst>
          </p:cNvPr>
          <p:cNvSpPr>
            <a:spLocks noChangeArrowheads="1"/>
          </p:cNvSpPr>
          <p:nvPr/>
        </p:nvSpPr>
        <p:spPr bwMode="auto">
          <a:xfrm>
            <a:off x="1436688" y="2500313"/>
            <a:ext cx="96678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sp>
        <p:nvSpPr>
          <p:cNvPr id="51" name="Rectangle 11">
            <a:extLst>
              <a:ext uri="{FF2B5EF4-FFF2-40B4-BE49-F238E27FC236}">
                <a16:creationId xmlns:a16="http://schemas.microsoft.com/office/drawing/2014/main" id="{EFFC83B1-1F34-4883-A1E1-3402783800B7}"/>
              </a:ext>
            </a:extLst>
          </p:cNvPr>
          <p:cNvSpPr>
            <a:spLocks noChangeArrowheads="1"/>
          </p:cNvSpPr>
          <p:nvPr/>
        </p:nvSpPr>
        <p:spPr bwMode="auto">
          <a:xfrm>
            <a:off x="6526213" y="2500313"/>
            <a:ext cx="985837" cy="5492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r>
              <a:rPr lang="en-US" altLang="zh-CN" dirty="0">
                <a:solidFill>
                  <a:srgbClr val="003399"/>
                </a:solidFill>
              </a:rPr>
              <a:t>Closed</a:t>
            </a:r>
            <a:endParaRPr lang="zh-CN" altLang="en-US" dirty="0">
              <a:solidFill>
                <a:srgbClr val="003399"/>
              </a:solidFill>
            </a:endParaRPr>
          </a:p>
        </p:txBody>
      </p:sp>
      <p:grpSp>
        <p:nvGrpSpPr>
          <p:cNvPr id="12" name="Group 13">
            <a:extLst>
              <a:ext uri="{FF2B5EF4-FFF2-40B4-BE49-F238E27FC236}">
                <a16:creationId xmlns:a16="http://schemas.microsoft.com/office/drawing/2014/main" id="{E9E9A592-0669-4433-8C6D-3A8BCAB9B0EC}"/>
              </a:ext>
            </a:extLst>
          </p:cNvPr>
          <p:cNvGrpSpPr>
            <a:grpSpLocks/>
          </p:cNvGrpSpPr>
          <p:nvPr/>
        </p:nvGrpSpPr>
        <p:grpSpPr bwMode="auto">
          <a:xfrm>
            <a:off x="395288" y="2195513"/>
            <a:ext cx="1320800" cy="949325"/>
            <a:chOff x="249" y="1296"/>
            <a:chExt cx="832" cy="598"/>
          </a:xfrm>
        </p:grpSpPr>
        <p:sp>
          <p:nvSpPr>
            <p:cNvPr id="40980" name="Rectangle 14">
              <a:extLst>
                <a:ext uri="{FF2B5EF4-FFF2-40B4-BE49-F238E27FC236}">
                  <a16:creationId xmlns:a16="http://schemas.microsoft.com/office/drawing/2014/main" id="{A660A993-52D9-4ECC-BC09-9EFD17C0C5DA}"/>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0981" name="Freeform 15">
              <a:extLst>
                <a:ext uri="{FF2B5EF4-FFF2-40B4-BE49-F238E27FC236}">
                  <a16:creationId xmlns:a16="http://schemas.microsoft.com/office/drawing/2014/main" id="{A9651410-D811-48B8-8576-40416193C7FA}"/>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3" name="Group 16">
            <a:extLst>
              <a:ext uri="{FF2B5EF4-FFF2-40B4-BE49-F238E27FC236}">
                <a16:creationId xmlns:a16="http://schemas.microsoft.com/office/drawing/2014/main" id="{E7EA8662-49F5-49F1-84BE-56C140C9DAD9}"/>
              </a:ext>
            </a:extLst>
          </p:cNvPr>
          <p:cNvGrpSpPr>
            <a:grpSpLocks/>
          </p:cNvGrpSpPr>
          <p:nvPr/>
        </p:nvGrpSpPr>
        <p:grpSpPr bwMode="auto">
          <a:xfrm>
            <a:off x="7223125" y="2203450"/>
            <a:ext cx="1381125" cy="939800"/>
            <a:chOff x="4550" y="1301"/>
            <a:chExt cx="870" cy="592"/>
          </a:xfrm>
        </p:grpSpPr>
        <p:sp>
          <p:nvSpPr>
            <p:cNvPr id="40978" name="Rectangle 17">
              <a:extLst>
                <a:ext uri="{FF2B5EF4-FFF2-40B4-BE49-F238E27FC236}">
                  <a16:creationId xmlns:a16="http://schemas.microsoft.com/office/drawing/2014/main" id="{5BDAC27F-7828-47BB-8C2A-68D9AC945F72}"/>
                </a:ext>
              </a:extLst>
            </p:cNvPr>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Passive </a:t>
              </a:r>
            </a:p>
            <a:p>
              <a:r>
                <a:rPr kumimoji="1" lang="en-US" altLang="zh-CN">
                  <a:solidFill>
                    <a:schemeClr val="folHlink"/>
                  </a:solidFill>
                  <a:latin typeface="Times New Roman" panose="02020603050405020304" pitchFamily="18" charset="0"/>
                  <a:ea typeface="黑体" panose="02010609060101010101" pitchFamily="49" charset="-122"/>
                </a:rPr>
                <a:t>open</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0979" name="Freeform 18">
              <a:extLst>
                <a:ext uri="{FF2B5EF4-FFF2-40B4-BE49-F238E27FC236}">
                  <a16:creationId xmlns:a16="http://schemas.microsoft.com/office/drawing/2014/main" id="{96F8370A-50CB-4643-8472-2EDDFC0335C5}"/>
                </a:ext>
              </a:extLst>
            </p:cNvPr>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40972" name="Picture 19">
            <a:extLst>
              <a:ext uri="{FF2B5EF4-FFF2-40B4-BE49-F238E27FC236}">
                <a16:creationId xmlns:a16="http://schemas.microsoft.com/office/drawing/2014/main" id="{0FD701E0-9E33-4645-8A44-8879A8F966F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20">
            <a:extLst>
              <a:ext uri="{FF2B5EF4-FFF2-40B4-BE49-F238E27FC236}">
                <a16:creationId xmlns:a16="http://schemas.microsoft.com/office/drawing/2014/main" id="{72E9B623-014F-49FB-97C8-1E650029F54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191770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Rectangle 21">
            <a:extLst>
              <a:ext uri="{FF2B5EF4-FFF2-40B4-BE49-F238E27FC236}">
                <a16:creationId xmlns:a16="http://schemas.microsoft.com/office/drawing/2014/main" id="{8CCE4C63-F990-4A56-99C3-0516275AC90F}"/>
              </a:ext>
            </a:extLst>
          </p:cNvPr>
          <p:cNvSpPr>
            <a:spLocks noChangeArrowheads="1"/>
          </p:cNvSpPr>
          <p:nvPr/>
        </p:nvSpPr>
        <p:spPr bwMode="auto">
          <a:xfrm>
            <a:off x="2093913" y="191770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40975" name="Rectangle 22">
            <a:extLst>
              <a:ext uri="{FF2B5EF4-FFF2-40B4-BE49-F238E27FC236}">
                <a16:creationId xmlns:a16="http://schemas.microsoft.com/office/drawing/2014/main" id="{4BCD1A03-D83E-46B2-9149-367DBB52FBC7}"/>
              </a:ext>
            </a:extLst>
          </p:cNvPr>
          <p:cNvSpPr>
            <a:spLocks noChangeArrowheads="1"/>
          </p:cNvSpPr>
          <p:nvPr/>
        </p:nvSpPr>
        <p:spPr bwMode="auto">
          <a:xfrm>
            <a:off x="6535738" y="191770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40976" name="Rectangle 23">
            <a:extLst>
              <a:ext uri="{FF2B5EF4-FFF2-40B4-BE49-F238E27FC236}">
                <a16:creationId xmlns:a16="http://schemas.microsoft.com/office/drawing/2014/main" id="{5C1FA053-6877-47B2-A19A-2479C399D6E9}"/>
              </a:ext>
            </a:extLst>
          </p:cNvPr>
          <p:cNvSpPr>
            <a:spLocks noChangeArrowheads="1"/>
          </p:cNvSpPr>
          <p:nvPr/>
        </p:nvSpPr>
        <p:spPr bwMode="auto">
          <a:xfrm>
            <a:off x="1589088" y="1571625"/>
            <a:ext cx="747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0977" name="Rectangle 24">
            <a:extLst>
              <a:ext uri="{FF2B5EF4-FFF2-40B4-BE49-F238E27FC236}">
                <a16:creationId xmlns:a16="http://schemas.microsoft.com/office/drawing/2014/main" id="{1DB3EDCB-97E2-46F5-881A-32567CBBF2B4}"/>
              </a:ext>
            </a:extLst>
          </p:cNvPr>
          <p:cNvSpPr>
            <a:spLocks noChangeArrowheads="1"/>
          </p:cNvSpPr>
          <p:nvPr/>
        </p:nvSpPr>
        <p:spPr bwMode="auto">
          <a:xfrm>
            <a:off x="6584950" y="1563688"/>
            <a:ext cx="7858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EB7397B-488F-47D1-A85B-949B44A1401F}"/>
              </a:ext>
            </a:extLst>
          </p:cNvPr>
          <p:cNvSpPr>
            <a:spLocks noGrp="1" noChangeArrowheads="1"/>
          </p:cNvSpPr>
          <p:nvPr>
            <p:ph type="title"/>
          </p:nvPr>
        </p:nvSpPr>
        <p:spPr/>
        <p:txBody>
          <a:bodyPr/>
          <a:lstStyle/>
          <a:p>
            <a:pPr eaLnBrk="1" hangingPunct="1"/>
            <a:r>
              <a:rPr lang="en-US" altLang="zh-CN" sz="3600"/>
              <a:t>Example: Establish Connection</a:t>
            </a:r>
            <a:endParaRPr lang="zh-CN" altLang="en-US" sz="3600"/>
          </a:p>
        </p:txBody>
      </p:sp>
      <p:sp>
        <p:nvSpPr>
          <p:cNvPr id="41987" name="Rectangle 3">
            <a:extLst>
              <a:ext uri="{FF2B5EF4-FFF2-40B4-BE49-F238E27FC236}">
                <a16:creationId xmlns:a16="http://schemas.microsoft.com/office/drawing/2014/main" id="{DFAF81F1-52A9-4343-A142-5A3F8A7D85D3}"/>
              </a:ext>
            </a:extLst>
          </p:cNvPr>
          <p:cNvSpPr>
            <a:spLocks noGrp="1" noChangeArrowheads="1"/>
          </p:cNvSpPr>
          <p:nvPr>
            <p:ph type="body" idx="1"/>
          </p:nvPr>
        </p:nvSpPr>
        <p:spPr>
          <a:xfrm>
            <a:off x="417513" y="1773238"/>
            <a:ext cx="8726487" cy="4114800"/>
          </a:xfrm>
        </p:spPr>
        <p:txBody>
          <a:bodyPr/>
          <a:lstStyle/>
          <a:p>
            <a:pPr marL="285750" indent="-285750" algn="just" eaLnBrk="1" hangingPunct="1">
              <a:lnSpc>
                <a:spcPct val="90000"/>
              </a:lnSpc>
              <a:buFont typeface="Wingdings" panose="05000000000000000000" pitchFamily="2" charset="2"/>
              <a:buNone/>
            </a:pPr>
            <a:r>
              <a:rPr lang="zh-CN" altLang="en-US" sz="1700" b="1">
                <a:solidFill>
                  <a:schemeClr val="tx2"/>
                </a:solidFill>
                <a:latin typeface="Arial Unicode MS" pitchFamily="34" charset="-122"/>
                <a:ea typeface="Arial Unicode MS" pitchFamily="34" charset="-122"/>
              </a:rPr>
              <a:t> </a:t>
            </a:r>
            <a:r>
              <a:rPr lang="en-US" altLang="zh-CN" sz="1700" b="1">
                <a:solidFill>
                  <a:schemeClr val="tx2"/>
                </a:solidFill>
                <a:latin typeface="Arial Unicode MS" pitchFamily="34" charset="-122"/>
                <a:ea typeface="Arial Unicode MS" pitchFamily="34" charset="-122"/>
              </a:rPr>
              <a:t>TCP A                                                                                                       TCP B</a:t>
            </a:r>
          </a:p>
          <a:p>
            <a:pPr marL="285750" indent="-285750" algn="just" eaLnBrk="1" hangingPunct="1">
              <a:lnSpc>
                <a:spcPct val="90000"/>
              </a:lnSpc>
              <a:buFont typeface="Wingdings" panose="05000000000000000000" pitchFamily="2" charset="2"/>
              <a:buNone/>
            </a:pPr>
            <a:endParaRPr lang="en-US" altLang="zh-CN" sz="1700" b="1">
              <a:solidFill>
                <a:schemeClr val="tx2"/>
              </a:solidFill>
              <a:latin typeface="Arial Unicode MS" pitchFamily="34" charset="-122"/>
              <a:ea typeface="Arial Unicode MS" pitchFamily="34" charset="-122"/>
            </a:endParaRPr>
          </a:p>
          <a:p>
            <a:pPr marL="285750" indent="-285750" algn="just" eaLnBrk="1" hangingPunct="1">
              <a:lnSpc>
                <a:spcPct val="90000"/>
              </a:lnSpc>
              <a:buFont typeface="Wingdings" panose="05000000000000000000" pitchFamily="2" charset="2"/>
              <a:buNone/>
            </a:pPr>
            <a:r>
              <a:rPr lang="en-US" altLang="zh-CN" sz="1700" b="1">
                <a:solidFill>
                  <a:schemeClr val="tx2"/>
                </a:solidFill>
                <a:latin typeface="Arial Unicode MS" pitchFamily="34" charset="-122"/>
                <a:ea typeface="Arial Unicode MS" pitchFamily="34" charset="-122"/>
              </a:rPr>
              <a:t>1. CLOSED                                                                                                LISTEN</a:t>
            </a:r>
          </a:p>
          <a:p>
            <a:pPr marL="285750" indent="-285750" algn="just" eaLnBrk="1" hangingPunct="1">
              <a:lnSpc>
                <a:spcPct val="90000"/>
              </a:lnSpc>
              <a:buFont typeface="Wingdings" panose="05000000000000000000" pitchFamily="2" charset="2"/>
              <a:buNone/>
            </a:pPr>
            <a:endParaRPr lang="en-US" altLang="zh-CN" sz="1700" b="1">
              <a:solidFill>
                <a:schemeClr val="tx2"/>
              </a:solidFill>
              <a:latin typeface="Arial Unicode MS" pitchFamily="34" charset="-122"/>
              <a:ea typeface="Arial Unicode MS" pitchFamily="34" charset="-122"/>
            </a:endParaRPr>
          </a:p>
          <a:p>
            <a:pPr marL="285750" indent="-285750" algn="just" eaLnBrk="1" hangingPunct="1">
              <a:lnSpc>
                <a:spcPct val="90000"/>
              </a:lnSpc>
              <a:buFont typeface="Wingdings" panose="05000000000000000000" pitchFamily="2" charset="2"/>
              <a:buNone/>
            </a:pPr>
            <a:r>
              <a:rPr lang="en-US" altLang="zh-CN" sz="1700" b="1">
                <a:solidFill>
                  <a:schemeClr val="tx2"/>
                </a:solidFill>
                <a:latin typeface="Arial Unicode MS" pitchFamily="34" charset="-122"/>
                <a:ea typeface="Arial Unicode MS" pitchFamily="34" charset="-122"/>
              </a:rPr>
              <a:t>2. SYN-SENT    --&gt; &lt;SEQ=100&gt;&lt;CTL=SYN&gt;        --&gt;                       SYN-RECEIVED</a:t>
            </a:r>
          </a:p>
          <a:p>
            <a:pPr marL="285750" indent="-285750" algn="just" eaLnBrk="1" hangingPunct="1">
              <a:lnSpc>
                <a:spcPct val="90000"/>
              </a:lnSpc>
              <a:buFont typeface="Wingdings" panose="05000000000000000000" pitchFamily="2" charset="2"/>
              <a:buNone/>
            </a:pPr>
            <a:endParaRPr lang="en-US" altLang="zh-CN" sz="1700" b="1">
              <a:solidFill>
                <a:schemeClr val="tx2"/>
              </a:solidFill>
              <a:latin typeface="Arial Unicode MS" pitchFamily="34" charset="-122"/>
              <a:ea typeface="Arial Unicode MS" pitchFamily="34" charset="-122"/>
            </a:endParaRPr>
          </a:p>
          <a:p>
            <a:pPr marL="285750" indent="-285750" algn="just" eaLnBrk="1" hangingPunct="1">
              <a:lnSpc>
                <a:spcPct val="90000"/>
              </a:lnSpc>
              <a:buFont typeface="Wingdings" panose="05000000000000000000" pitchFamily="2" charset="2"/>
              <a:buNone/>
            </a:pPr>
            <a:r>
              <a:rPr lang="en-US" altLang="zh-CN" sz="1700" b="1">
                <a:solidFill>
                  <a:schemeClr val="tx2"/>
                </a:solidFill>
                <a:latin typeface="Arial Unicode MS" pitchFamily="34" charset="-122"/>
                <a:ea typeface="Arial Unicode MS" pitchFamily="34" charset="-122"/>
              </a:rPr>
              <a:t>3. ESTABLISHED &lt;-- &lt;SEQ=300&gt;&lt;ACK=101&gt;&lt;CTL=SYN,ACK&gt;  &lt;-- SYN-RECEIVED</a:t>
            </a:r>
          </a:p>
          <a:p>
            <a:pPr marL="285750" indent="-285750" algn="just" eaLnBrk="1" hangingPunct="1">
              <a:lnSpc>
                <a:spcPct val="90000"/>
              </a:lnSpc>
              <a:buFont typeface="Wingdings" panose="05000000000000000000" pitchFamily="2" charset="2"/>
              <a:buNone/>
            </a:pPr>
            <a:endParaRPr lang="en-US" altLang="zh-CN" sz="1700" b="1">
              <a:solidFill>
                <a:schemeClr val="tx2"/>
              </a:solidFill>
              <a:latin typeface="Arial Unicode MS" pitchFamily="34" charset="-122"/>
              <a:ea typeface="Arial Unicode MS" pitchFamily="34" charset="-122"/>
            </a:endParaRPr>
          </a:p>
          <a:p>
            <a:pPr marL="285750" indent="-285750" algn="just" eaLnBrk="1" hangingPunct="1">
              <a:lnSpc>
                <a:spcPct val="90000"/>
              </a:lnSpc>
              <a:buFont typeface="Wingdings" panose="05000000000000000000" pitchFamily="2" charset="2"/>
              <a:buNone/>
            </a:pPr>
            <a:r>
              <a:rPr lang="en-US" altLang="zh-CN" sz="1700" b="1">
                <a:solidFill>
                  <a:schemeClr val="tx2"/>
                </a:solidFill>
                <a:latin typeface="Arial Unicode MS" pitchFamily="34" charset="-122"/>
                <a:ea typeface="Arial Unicode MS" pitchFamily="34" charset="-122"/>
              </a:rPr>
              <a:t>4. ESTABLISHED --&gt; &lt;SEQ=101&gt;&lt;ACK=301&gt;&lt;CTL=ACK&gt;       --&gt; ESTABLISHED</a:t>
            </a:r>
          </a:p>
          <a:p>
            <a:pPr marL="285750" indent="-285750" algn="just" eaLnBrk="1" hangingPunct="1">
              <a:lnSpc>
                <a:spcPct val="90000"/>
              </a:lnSpc>
              <a:buFont typeface="Wingdings" panose="05000000000000000000" pitchFamily="2" charset="2"/>
              <a:buNone/>
            </a:pPr>
            <a:endParaRPr lang="en-US" altLang="zh-CN" sz="1700" b="1">
              <a:solidFill>
                <a:schemeClr val="tx2"/>
              </a:solidFill>
              <a:latin typeface="Arial Unicode MS" pitchFamily="34" charset="-122"/>
              <a:ea typeface="Arial Unicode MS" pitchFamily="34" charset="-122"/>
            </a:endParaRPr>
          </a:p>
          <a:p>
            <a:pPr marL="285750" indent="-285750" algn="just" eaLnBrk="1" hangingPunct="1">
              <a:lnSpc>
                <a:spcPct val="90000"/>
              </a:lnSpc>
              <a:buFont typeface="Wingdings" panose="05000000000000000000" pitchFamily="2" charset="2"/>
              <a:buNone/>
            </a:pPr>
            <a:r>
              <a:rPr lang="en-US" altLang="zh-CN" sz="1700" b="1">
                <a:solidFill>
                  <a:schemeClr val="tx2"/>
                </a:solidFill>
                <a:latin typeface="Arial Unicode MS" pitchFamily="34" charset="-122"/>
                <a:ea typeface="Arial Unicode MS" pitchFamily="34" charset="-122"/>
              </a:rPr>
              <a:t>5. ESTABLISHED --&gt; &lt;SEQ=101&gt;&lt;ACK=301&gt;&lt;CTL=ACK&gt;&lt;DATA&gt; --&gt; ESTABLISHED</a:t>
            </a:r>
          </a:p>
          <a:p>
            <a:pPr marL="285750" indent="-285750" algn="just" eaLnBrk="1" hangingPunct="1">
              <a:lnSpc>
                <a:spcPct val="90000"/>
              </a:lnSpc>
              <a:buFont typeface="Wingdings" panose="05000000000000000000" pitchFamily="2" charset="2"/>
              <a:buNone/>
            </a:pPr>
            <a:endParaRPr lang="en-US" altLang="zh-CN" sz="1700" b="1">
              <a:solidFill>
                <a:schemeClr val="tx2"/>
              </a:solidFill>
              <a:latin typeface="Arial Unicode MS" pitchFamily="34" charset="-122"/>
              <a:ea typeface="Arial Unicode MS" pitchFamily="34" charset="-122"/>
            </a:endParaRPr>
          </a:p>
          <a:p>
            <a:pPr marL="285750" indent="-285750" eaLnBrk="1" hangingPunct="1">
              <a:lnSpc>
                <a:spcPct val="90000"/>
              </a:lnSpc>
              <a:buFont typeface="Wingdings" panose="05000000000000000000" pitchFamily="2" charset="2"/>
              <a:buChar char="l"/>
            </a:pPr>
            <a:r>
              <a:rPr lang="en-US" altLang="zh-CN" sz="1700" b="1">
                <a:solidFill>
                  <a:schemeClr val="tx2"/>
                </a:solidFill>
                <a:ea typeface="Arial Unicode MS" pitchFamily="34" charset="-122"/>
              </a:rPr>
              <a:t>Basic 3-Way Handshake for Connection Synchronization</a:t>
            </a:r>
          </a:p>
          <a:p>
            <a:pPr marL="285750" indent="-285750" eaLnBrk="1" hangingPunct="1">
              <a:lnSpc>
                <a:spcPct val="90000"/>
              </a:lnSpc>
              <a:buFont typeface="Wingdings" panose="05000000000000000000" pitchFamily="2" charset="2"/>
              <a:buChar char="l"/>
            </a:pPr>
            <a:r>
              <a:rPr lang="en-US" altLang="zh-CN" sz="1700" b="1">
                <a:solidFill>
                  <a:schemeClr val="tx2"/>
                </a:solidFill>
                <a:ea typeface="Arial Unicode MS" pitchFamily="34" charset="-122"/>
              </a:rPr>
              <a:t>Note that the ACK does not occupy sequence number space (if it did, we would wind up ACKing ACK's!)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99503E7-D2EA-41CF-BF04-DC5A05DA227D}"/>
              </a:ext>
            </a:extLst>
          </p:cNvPr>
          <p:cNvSpPr>
            <a:spLocks noGrp="1" noChangeArrowheads="1"/>
          </p:cNvSpPr>
          <p:nvPr>
            <p:ph type="title"/>
          </p:nvPr>
        </p:nvSpPr>
        <p:spPr>
          <a:xfrm>
            <a:off x="571500" y="22225"/>
            <a:ext cx="8048625" cy="1462088"/>
          </a:xfrm>
        </p:spPr>
        <p:txBody>
          <a:bodyPr/>
          <a:lstStyle/>
          <a:p>
            <a:r>
              <a:rPr lang="en-US" altLang="zh-CN" sz="3200"/>
              <a:t>Data transfer</a:t>
            </a:r>
            <a:br>
              <a:rPr lang="en-US" altLang="zh-CN" sz="3200"/>
            </a:br>
            <a:r>
              <a:rPr lang="en-US" altLang="zh-CN" sz="3200"/>
              <a:t>——stop-and-wait protocol</a:t>
            </a:r>
            <a:endParaRPr lang="zh-CN" altLang="en-US" sz="3200"/>
          </a:p>
        </p:txBody>
      </p:sp>
      <p:sp>
        <p:nvSpPr>
          <p:cNvPr id="43011" name="Line 3">
            <a:extLst>
              <a:ext uri="{FF2B5EF4-FFF2-40B4-BE49-F238E27FC236}">
                <a16:creationId xmlns:a16="http://schemas.microsoft.com/office/drawing/2014/main" id="{CD7903C9-EEA2-4CD6-9FF9-714ADA06B74F}"/>
              </a:ext>
            </a:extLst>
          </p:cNvPr>
          <p:cNvSpPr>
            <a:spLocks noChangeShapeType="1"/>
          </p:cNvSpPr>
          <p:nvPr/>
        </p:nvSpPr>
        <p:spPr bwMode="auto">
          <a:xfrm>
            <a:off x="1255713"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3012" name="Rectangle 4">
            <a:extLst>
              <a:ext uri="{FF2B5EF4-FFF2-40B4-BE49-F238E27FC236}">
                <a16:creationId xmlns:a16="http://schemas.microsoft.com/office/drawing/2014/main" id="{409B8CE4-63AF-4980-BA92-D2F8CF288DB8}"/>
              </a:ext>
            </a:extLst>
          </p:cNvPr>
          <p:cNvSpPr>
            <a:spLocks noChangeArrowheads="1"/>
          </p:cNvSpPr>
          <p:nvPr/>
        </p:nvSpPr>
        <p:spPr bwMode="auto">
          <a:xfrm>
            <a:off x="755650" y="6127750"/>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800">
                <a:solidFill>
                  <a:schemeClr val="folHlink"/>
                </a:solidFill>
                <a:ea typeface="黑体" panose="02010609060101010101" pitchFamily="49" charset="-122"/>
              </a:rPr>
              <a:t>(a) No error</a:t>
            </a:r>
            <a:endParaRPr kumimoji="1" lang="zh-CN" altLang="en-US" sz="2800">
              <a:solidFill>
                <a:schemeClr val="folHlink"/>
              </a:solidFill>
              <a:ea typeface="黑体" panose="02010609060101010101" pitchFamily="49" charset="-122"/>
            </a:endParaRPr>
          </a:p>
        </p:txBody>
      </p:sp>
      <p:sp>
        <p:nvSpPr>
          <p:cNvPr id="43013" name="Line 5">
            <a:extLst>
              <a:ext uri="{FF2B5EF4-FFF2-40B4-BE49-F238E27FC236}">
                <a16:creationId xmlns:a16="http://schemas.microsoft.com/office/drawing/2014/main" id="{3D25012E-8ADD-4978-8834-2BA558050262}"/>
              </a:ext>
            </a:extLst>
          </p:cNvPr>
          <p:cNvSpPr>
            <a:spLocks noChangeShapeType="1"/>
          </p:cNvSpPr>
          <p:nvPr/>
        </p:nvSpPr>
        <p:spPr bwMode="auto">
          <a:xfrm>
            <a:off x="1255713" y="2293938"/>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14" name="Line 6">
            <a:extLst>
              <a:ext uri="{FF2B5EF4-FFF2-40B4-BE49-F238E27FC236}">
                <a16:creationId xmlns:a16="http://schemas.microsoft.com/office/drawing/2014/main" id="{688963E7-1239-43F5-9A4B-A5B4FCA9DB79}"/>
              </a:ext>
            </a:extLst>
          </p:cNvPr>
          <p:cNvSpPr>
            <a:spLocks noChangeShapeType="1"/>
          </p:cNvSpPr>
          <p:nvPr/>
        </p:nvSpPr>
        <p:spPr bwMode="auto">
          <a:xfrm flipH="1">
            <a:off x="1255713" y="2870200"/>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15" name="Line 7">
            <a:extLst>
              <a:ext uri="{FF2B5EF4-FFF2-40B4-BE49-F238E27FC236}">
                <a16:creationId xmlns:a16="http://schemas.microsoft.com/office/drawing/2014/main" id="{DEAAEFFA-44E3-4D4D-A5AA-51B4C66041F5}"/>
              </a:ext>
            </a:extLst>
          </p:cNvPr>
          <p:cNvSpPr>
            <a:spLocks noChangeShapeType="1"/>
          </p:cNvSpPr>
          <p:nvPr/>
        </p:nvSpPr>
        <p:spPr bwMode="auto">
          <a:xfrm>
            <a:off x="1255713" y="3444875"/>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16" name="Line 8">
            <a:extLst>
              <a:ext uri="{FF2B5EF4-FFF2-40B4-BE49-F238E27FC236}">
                <a16:creationId xmlns:a16="http://schemas.microsoft.com/office/drawing/2014/main" id="{429A2C04-DD9A-4BF9-80F1-97617E0F7BE4}"/>
              </a:ext>
            </a:extLst>
          </p:cNvPr>
          <p:cNvSpPr>
            <a:spLocks noChangeShapeType="1"/>
          </p:cNvSpPr>
          <p:nvPr/>
        </p:nvSpPr>
        <p:spPr bwMode="auto">
          <a:xfrm flipH="1">
            <a:off x="1255713" y="4019550"/>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17" name="Line 9">
            <a:extLst>
              <a:ext uri="{FF2B5EF4-FFF2-40B4-BE49-F238E27FC236}">
                <a16:creationId xmlns:a16="http://schemas.microsoft.com/office/drawing/2014/main" id="{9EC4E8A2-98C4-4D81-AE19-9F8E2620538A}"/>
              </a:ext>
            </a:extLst>
          </p:cNvPr>
          <p:cNvSpPr>
            <a:spLocks noChangeShapeType="1"/>
          </p:cNvSpPr>
          <p:nvPr/>
        </p:nvSpPr>
        <p:spPr bwMode="auto">
          <a:xfrm>
            <a:off x="1255713" y="4594225"/>
            <a:ext cx="1508125" cy="481013"/>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18" name="Line 10">
            <a:extLst>
              <a:ext uri="{FF2B5EF4-FFF2-40B4-BE49-F238E27FC236}">
                <a16:creationId xmlns:a16="http://schemas.microsoft.com/office/drawing/2014/main" id="{B844AC9D-47B2-487F-AEC8-DABA7D4BAB76}"/>
              </a:ext>
            </a:extLst>
          </p:cNvPr>
          <p:cNvSpPr>
            <a:spLocks noChangeShapeType="1"/>
          </p:cNvSpPr>
          <p:nvPr/>
        </p:nvSpPr>
        <p:spPr bwMode="auto">
          <a:xfrm flipH="1">
            <a:off x="1255713" y="5168900"/>
            <a:ext cx="1508125" cy="481013"/>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19" name="Text Box 11">
            <a:extLst>
              <a:ext uri="{FF2B5EF4-FFF2-40B4-BE49-F238E27FC236}">
                <a16:creationId xmlns:a16="http://schemas.microsoft.com/office/drawing/2014/main" id="{15D98798-0F89-412C-BB25-23D79FA5D89D}"/>
              </a:ext>
            </a:extLst>
          </p:cNvPr>
          <p:cNvSpPr txBox="1">
            <a:spLocks noChangeArrowheads="1"/>
          </p:cNvSpPr>
          <p:nvPr/>
        </p:nvSpPr>
        <p:spPr bwMode="auto">
          <a:xfrm>
            <a:off x="1022350" y="1614488"/>
            <a:ext cx="420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ea typeface="黑体" panose="02010609060101010101" pitchFamily="49" charset="-122"/>
              </a:rPr>
              <a:t>A</a:t>
            </a:r>
          </a:p>
        </p:txBody>
      </p:sp>
      <p:sp>
        <p:nvSpPr>
          <p:cNvPr id="43020" name="Text Box 12">
            <a:extLst>
              <a:ext uri="{FF2B5EF4-FFF2-40B4-BE49-F238E27FC236}">
                <a16:creationId xmlns:a16="http://schemas.microsoft.com/office/drawing/2014/main" id="{B35713B9-929C-4E01-9056-5C93D520F69B}"/>
              </a:ext>
            </a:extLst>
          </p:cNvPr>
          <p:cNvSpPr txBox="1">
            <a:spLocks noChangeArrowheads="1"/>
          </p:cNvSpPr>
          <p:nvPr/>
        </p:nvSpPr>
        <p:spPr bwMode="auto">
          <a:xfrm>
            <a:off x="71438" y="1958975"/>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chemeClr val="folHlink"/>
                </a:solidFill>
                <a:ea typeface="黑体" panose="02010609060101010101" pitchFamily="49" charset="-122"/>
              </a:rPr>
              <a:t>Send</a:t>
            </a:r>
            <a:r>
              <a:rPr lang="zh-CN" altLang="en-US" sz="2000">
                <a:solidFill>
                  <a:schemeClr val="folHlink"/>
                </a:solidFill>
                <a:ea typeface="黑体" panose="02010609060101010101" pitchFamily="49" charset="-122"/>
              </a:rPr>
              <a:t> </a:t>
            </a:r>
            <a:r>
              <a:rPr lang="en-US" altLang="zh-CN" sz="2000">
                <a:solidFill>
                  <a:schemeClr val="folHlink"/>
                </a:solidFill>
                <a:ea typeface="黑体" panose="02010609060101010101" pitchFamily="49" charset="-122"/>
              </a:rPr>
              <a:t>M</a:t>
            </a:r>
            <a:r>
              <a:rPr lang="en-US" altLang="zh-CN" sz="2000" baseline="-25000">
                <a:solidFill>
                  <a:schemeClr val="folHlink"/>
                </a:solidFill>
                <a:ea typeface="黑体" panose="02010609060101010101" pitchFamily="49" charset="-122"/>
              </a:rPr>
              <a:t>1</a:t>
            </a:r>
          </a:p>
        </p:txBody>
      </p:sp>
      <p:sp>
        <p:nvSpPr>
          <p:cNvPr id="43021" name="Text Box 13">
            <a:extLst>
              <a:ext uri="{FF2B5EF4-FFF2-40B4-BE49-F238E27FC236}">
                <a16:creationId xmlns:a16="http://schemas.microsoft.com/office/drawing/2014/main" id="{EF674D34-DB91-4FEE-B419-58B5BDE5A34A}"/>
              </a:ext>
            </a:extLst>
          </p:cNvPr>
          <p:cNvSpPr txBox="1">
            <a:spLocks noChangeArrowheads="1"/>
          </p:cNvSpPr>
          <p:nvPr/>
        </p:nvSpPr>
        <p:spPr bwMode="auto">
          <a:xfrm>
            <a:off x="2763838" y="2563813"/>
            <a:ext cx="113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chemeClr val="folHlink"/>
                </a:solidFill>
                <a:ea typeface="黑体" panose="02010609060101010101" pitchFamily="49" charset="-122"/>
              </a:rPr>
              <a:t>ACK</a:t>
            </a:r>
            <a:r>
              <a:rPr lang="zh-CN" altLang="en-US" sz="2000">
                <a:solidFill>
                  <a:schemeClr val="folHlink"/>
                </a:solidFill>
                <a:ea typeface="黑体" panose="02010609060101010101" pitchFamily="49" charset="-122"/>
              </a:rPr>
              <a:t> </a:t>
            </a:r>
            <a:r>
              <a:rPr lang="en-US" altLang="zh-CN" sz="2000">
                <a:solidFill>
                  <a:schemeClr val="folHlink"/>
                </a:solidFill>
                <a:ea typeface="黑体" panose="02010609060101010101" pitchFamily="49" charset="-122"/>
              </a:rPr>
              <a:t>M</a:t>
            </a:r>
            <a:r>
              <a:rPr lang="en-US" altLang="zh-CN" sz="2000" baseline="-25000">
                <a:solidFill>
                  <a:schemeClr val="folHlink"/>
                </a:solidFill>
                <a:ea typeface="黑体" panose="02010609060101010101" pitchFamily="49" charset="-122"/>
              </a:rPr>
              <a:t>1</a:t>
            </a:r>
          </a:p>
        </p:txBody>
      </p:sp>
      <p:sp>
        <p:nvSpPr>
          <p:cNvPr id="43022" name="Text Box 14">
            <a:extLst>
              <a:ext uri="{FF2B5EF4-FFF2-40B4-BE49-F238E27FC236}">
                <a16:creationId xmlns:a16="http://schemas.microsoft.com/office/drawing/2014/main" id="{071EEAB4-9C05-45F7-96E7-8D887D6A8C35}"/>
              </a:ext>
            </a:extLst>
          </p:cNvPr>
          <p:cNvSpPr txBox="1">
            <a:spLocks noChangeArrowheads="1"/>
          </p:cNvSpPr>
          <p:nvPr/>
        </p:nvSpPr>
        <p:spPr bwMode="auto">
          <a:xfrm>
            <a:off x="2573338" y="1614488"/>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ea typeface="黑体" panose="02010609060101010101" pitchFamily="49" charset="-122"/>
              </a:rPr>
              <a:t>B</a:t>
            </a:r>
          </a:p>
        </p:txBody>
      </p:sp>
      <p:sp>
        <p:nvSpPr>
          <p:cNvPr id="43023" name="Line 15">
            <a:extLst>
              <a:ext uri="{FF2B5EF4-FFF2-40B4-BE49-F238E27FC236}">
                <a16:creationId xmlns:a16="http://schemas.microsoft.com/office/drawing/2014/main" id="{8630EA6B-D63F-4FBC-91B5-C14EAE4E7A8B}"/>
              </a:ext>
            </a:extLst>
          </p:cNvPr>
          <p:cNvSpPr>
            <a:spLocks noChangeShapeType="1"/>
          </p:cNvSpPr>
          <p:nvPr/>
        </p:nvSpPr>
        <p:spPr bwMode="auto">
          <a:xfrm>
            <a:off x="2763838"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3024" name="Text Box 16">
            <a:extLst>
              <a:ext uri="{FF2B5EF4-FFF2-40B4-BE49-F238E27FC236}">
                <a16:creationId xmlns:a16="http://schemas.microsoft.com/office/drawing/2014/main" id="{A70DEDE9-4870-4228-AC96-6CA20AAE5FB5}"/>
              </a:ext>
            </a:extLst>
          </p:cNvPr>
          <p:cNvSpPr txBox="1">
            <a:spLocks noChangeArrowheads="1"/>
          </p:cNvSpPr>
          <p:nvPr/>
        </p:nvSpPr>
        <p:spPr bwMode="auto">
          <a:xfrm>
            <a:off x="71438" y="3138488"/>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chemeClr val="folHlink"/>
                </a:solidFill>
                <a:ea typeface="黑体" panose="02010609060101010101" pitchFamily="49" charset="-122"/>
              </a:rPr>
              <a:t>Send</a:t>
            </a:r>
            <a:r>
              <a:rPr lang="zh-CN" altLang="en-US" sz="2000">
                <a:solidFill>
                  <a:schemeClr val="folHlink"/>
                </a:solidFill>
                <a:ea typeface="黑体" panose="02010609060101010101" pitchFamily="49" charset="-122"/>
              </a:rPr>
              <a:t> </a:t>
            </a:r>
            <a:r>
              <a:rPr lang="en-US" altLang="zh-CN" sz="2000">
                <a:solidFill>
                  <a:schemeClr val="folHlink"/>
                </a:solidFill>
                <a:ea typeface="黑体" panose="02010609060101010101" pitchFamily="49" charset="-122"/>
              </a:rPr>
              <a:t>M</a:t>
            </a:r>
            <a:r>
              <a:rPr lang="en-US" altLang="zh-CN" sz="2000" baseline="-25000">
                <a:solidFill>
                  <a:schemeClr val="folHlink"/>
                </a:solidFill>
                <a:ea typeface="黑体" panose="02010609060101010101" pitchFamily="49" charset="-122"/>
              </a:rPr>
              <a:t>2</a:t>
            </a:r>
          </a:p>
        </p:txBody>
      </p:sp>
      <p:sp>
        <p:nvSpPr>
          <p:cNvPr id="43025" name="Text Box 17">
            <a:extLst>
              <a:ext uri="{FF2B5EF4-FFF2-40B4-BE49-F238E27FC236}">
                <a16:creationId xmlns:a16="http://schemas.microsoft.com/office/drawing/2014/main" id="{ADD71087-D625-447D-A1EB-FB2A1AB0501D}"/>
              </a:ext>
            </a:extLst>
          </p:cNvPr>
          <p:cNvSpPr txBox="1">
            <a:spLocks noChangeArrowheads="1"/>
          </p:cNvSpPr>
          <p:nvPr/>
        </p:nvSpPr>
        <p:spPr bwMode="auto">
          <a:xfrm>
            <a:off x="71438" y="4319588"/>
            <a:ext cx="124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chemeClr val="folHlink"/>
                </a:solidFill>
                <a:ea typeface="黑体" panose="02010609060101010101" pitchFamily="49" charset="-122"/>
              </a:rPr>
              <a:t>Send</a:t>
            </a:r>
            <a:r>
              <a:rPr lang="zh-CN" altLang="en-US" sz="2000">
                <a:solidFill>
                  <a:schemeClr val="folHlink"/>
                </a:solidFill>
                <a:ea typeface="黑体" panose="02010609060101010101" pitchFamily="49" charset="-122"/>
              </a:rPr>
              <a:t> </a:t>
            </a:r>
            <a:r>
              <a:rPr lang="en-US" altLang="zh-CN" sz="2000">
                <a:solidFill>
                  <a:schemeClr val="folHlink"/>
                </a:solidFill>
                <a:ea typeface="黑体" panose="02010609060101010101" pitchFamily="49" charset="-122"/>
              </a:rPr>
              <a:t>M</a:t>
            </a:r>
            <a:r>
              <a:rPr lang="en-US" altLang="zh-CN" sz="2000" baseline="-25000">
                <a:solidFill>
                  <a:schemeClr val="folHlink"/>
                </a:solidFill>
                <a:ea typeface="黑体" panose="02010609060101010101" pitchFamily="49" charset="-122"/>
              </a:rPr>
              <a:t>3</a:t>
            </a:r>
          </a:p>
        </p:txBody>
      </p:sp>
      <p:sp>
        <p:nvSpPr>
          <p:cNvPr id="43026" name="Text Box 18">
            <a:extLst>
              <a:ext uri="{FF2B5EF4-FFF2-40B4-BE49-F238E27FC236}">
                <a16:creationId xmlns:a16="http://schemas.microsoft.com/office/drawing/2014/main" id="{D540248B-3C08-4F41-94BD-A19BDF92E5AF}"/>
              </a:ext>
            </a:extLst>
          </p:cNvPr>
          <p:cNvSpPr txBox="1">
            <a:spLocks noChangeArrowheads="1"/>
          </p:cNvSpPr>
          <p:nvPr/>
        </p:nvSpPr>
        <p:spPr bwMode="auto">
          <a:xfrm>
            <a:off x="2763838" y="3713163"/>
            <a:ext cx="113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chemeClr val="folHlink"/>
                </a:solidFill>
                <a:ea typeface="黑体" panose="02010609060101010101" pitchFamily="49" charset="-122"/>
              </a:rPr>
              <a:t>ACK M</a:t>
            </a:r>
            <a:r>
              <a:rPr lang="en-US" altLang="zh-CN" sz="2000" baseline="-25000">
                <a:solidFill>
                  <a:schemeClr val="folHlink"/>
                </a:solidFill>
                <a:ea typeface="黑体" panose="02010609060101010101" pitchFamily="49" charset="-122"/>
              </a:rPr>
              <a:t>2</a:t>
            </a:r>
          </a:p>
        </p:txBody>
      </p:sp>
      <p:sp>
        <p:nvSpPr>
          <p:cNvPr id="43027" name="Text Box 19">
            <a:extLst>
              <a:ext uri="{FF2B5EF4-FFF2-40B4-BE49-F238E27FC236}">
                <a16:creationId xmlns:a16="http://schemas.microsoft.com/office/drawing/2014/main" id="{C3D80288-75DC-46B7-8372-D8E5D23D80D2}"/>
              </a:ext>
            </a:extLst>
          </p:cNvPr>
          <p:cNvSpPr txBox="1">
            <a:spLocks noChangeArrowheads="1"/>
          </p:cNvSpPr>
          <p:nvPr/>
        </p:nvSpPr>
        <p:spPr bwMode="auto">
          <a:xfrm>
            <a:off x="2763838" y="4862513"/>
            <a:ext cx="1131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chemeClr val="folHlink"/>
                </a:solidFill>
                <a:ea typeface="黑体" panose="02010609060101010101" pitchFamily="49" charset="-122"/>
              </a:rPr>
              <a:t>ACK</a:t>
            </a:r>
            <a:r>
              <a:rPr lang="zh-CN" altLang="en-US" sz="2000">
                <a:solidFill>
                  <a:schemeClr val="folHlink"/>
                </a:solidFill>
                <a:ea typeface="黑体" panose="02010609060101010101" pitchFamily="49" charset="-122"/>
              </a:rPr>
              <a:t> </a:t>
            </a:r>
            <a:r>
              <a:rPr lang="en-US" altLang="zh-CN" sz="2000">
                <a:solidFill>
                  <a:schemeClr val="folHlink"/>
                </a:solidFill>
                <a:ea typeface="黑体" panose="02010609060101010101" pitchFamily="49" charset="-122"/>
              </a:rPr>
              <a:t>M</a:t>
            </a:r>
            <a:r>
              <a:rPr lang="en-US" altLang="zh-CN" sz="2000" baseline="-25000">
                <a:solidFill>
                  <a:schemeClr val="folHlink"/>
                </a:solidFill>
                <a:ea typeface="黑体" panose="02010609060101010101" pitchFamily="49" charset="-122"/>
              </a:rPr>
              <a:t>3</a:t>
            </a:r>
          </a:p>
        </p:txBody>
      </p:sp>
      <p:sp>
        <p:nvSpPr>
          <p:cNvPr id="43028" name="Line 20">
            <a:extLst>
              <a:ext uri="{FF2B5EF4-FFF2-40B4-BE49-F238E27FC236}">
                <a16:creationId xmlns:a16="http://schemas.microsoft.com/office/drawing/2014/main" id="{56285012-C401-47F9-A629-834B787E44E3}"/>
              </a:ext>
            </a:extLst>
          </p:cNvPr>
          <p:cNvSpPr>
            <a:spLocks noChangeShapeType="1"/>
          </p:cNvSpPr>
          <p:nvPr/>
        </p:nvSpPr>
        <p:spPr bwMode="auto">
          <a:xfrm>
            <a:off x="5734050"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3029" name="Line 21">
            <a:extLst>
              <a:ext uri="{FF2B5EF4-FFF2-40B4-BE49-F238E27FC236}">
                <a16:creationId xmlns:a16="http://schemas.microsoft.com/office/drawing/2014/main" id="{A1B6D43F-2399-4DDB-AA58-32373B47D0A4}"/>
              </a:ext>
            </a:extLst>
          </p:cNvPr>
          <p:cNvSpPr>
            <a:spLocks noChangeShapeType="1"/>
          </p:cNvSpPr>
          <p:nvPr/>
        </p:nvSpPr>
        <p:spPr bwMode="auto">
          <a:xfrm>
            <a:off x="5734050" y="2293938"/>
            <a:ext cx="838200" cy="2889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30" name="Line 22">
            <a:extLst>
              <a:ext uri="{FF2B5EF4-FFF2-40B4-BE49-F238E27FC236}">
                <a16:creationId xmlns:a16="http://schemas.microsoft.com/office/drawing/2014/main" id="{377F553A-BF9F-4B4E-B9EB-DEEEECA73D1A}"/>
              </a:ext>
            </a:extLst>
          </p:cNvPr>
          <p:cNvSpPr>
            <a:spLocks noChangeShapeType="1"/>
          </p:cNvSpPr>
          <p:nvPr/>
        </p:nvSpPr>
        <p:spPr bwMode="auto">
          <a:xfrm flipH="1">
            <a:off x="5734050" y="2870200"/>
            <a:ext cx="1508125" cy="479425"/>
          </a:xfrm>
          <a:prstGeom prst="line">
            <a:avLst/>
          </a:prstGeom>
          <a:noFill/>
          <a:ln w="9525">
            <a:solidFill>
              <a:schemeClr val="tx1"/>
            </a:solidFill>
            <a:prstDash val="dash"/>
            <a:round/>
            <a:headEnd type="none" w="sm" len="sm"/>
            <a:tailEnd type="none" w="sm" len="med"/>
          </a:ln>
          <a:extLst>
            <a:ext uri="{909E8E84-426E-40DD-AFC4-6F175D3DCCD1}">
              <a14:hiddenFill xmlns:a14="http://schemas.microsoft.com/office/drawing/2010/main">
                <a:noFill/>
              </a14:hiddenFill>
            </a:ext>
          </a:extLst>
        </p:spPr>
        <p:txBody>
          <a:bodyPr/>
          <a:lstStyle/>
          <a:p>
            <a:endParaRPr lang="en-US"/>
          </a:p>
        </p:txBody>
      </p:sp>
      <p:sp>
        <p:nvSpPr>
          <p:cNvPr id="43031" name="Line 23">
            <a:extLst>
              <a:ext uri="{FF2B5EF4-FFF2-40B4-BE49-F238E27FC236}">
                <a16:creationId xmlns:a16="http://schemas.microsoft.com/office/drawing/2014/main" id="{F1D0E097-57CD-4234-B7D7-64AF292FE3C8}"/>
              </a:ext>
            </a:extLst>
          </p:cNvPr>
          <p:cNvSpPr>
            <a:spLocks noChangeShapeType="1"/>
          </p:cNvSpPr>
          <p:nvPr/>
        </p:nvSpPr>
        <p:spPr bwMode="auto">
          <a:xfrm>
            <a:off x="5734050" y="3636963"/>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32" name="Line 24">
            <a:extLst>
              <a:ext uri="{FF2B5EF4-FFF2-40B4-BE49-F238E27FC236}">
                <a16:creationId xmlns:a16="http://schemas.microsoft.com/office/drawing/2014/main" id="{5ABF8285-29C9-463F-959F-A65B6A83AF8B}"/>
              </a:ext>
            </a:extLst>
          </p:cNvPr>
          <p:cNvSpPr>
            <a:spLocks noChangeShapeType="1"/>
          </p:cNvSpPr>
          <p:nvPr/>
        </p:nvSpPr>
        <p:spPr bwMode="auto">
          <a:xfrm flipH="1">
            <a:off x="5734050" y="4211638"/>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33" name="Line 25">
            <a:extLst>
              <a:ext uri="{FF2B5EF4-FFF2-40B4-BE49-F238E27FC236}">
                <a16:creationId xmlns:a16="http://schemas.microsoft.com/office/drawing/2014/main" id="{F759D43A-E63C-4935-AECC-0F2B9F29F8E0}"/>
              </a:ext>
            </a:extLst>
          </p:cNvPr>
          <p:cNvSpPr>
            <a:spLocks noChangeShapeType="1"/>
          </p:cNvSpPr>
          <p:nvPr/>
        </p:nvSpPr>
        <p:spPr bwMode="auto">
          <a:xfrm>
            <a:off x="5734050" y="4786313"/>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3034" name="Text Box 26">
            <a:extLst>
              <a:ext uri="{FF2B5EF4-FFF2-40B4-BE49-F238E27FC236}">
                <a16:creationId xmlns:a16="http://schemas.microsoft.com/office/drawing/2014/main" id="{30670495-06AD-4AD2-81E4-D5FE21B55353}"/>
              </a:ext>
            </a:extLst>
          </p:cNvPr>
          <p:cNvSpPr txBox="1">
            <a:spLocks noChangeArrowheads="1"/>
          </p:cNvSpPr>
          <p:nvPr/>
        </p:nvSpPr>
        <p:spPr bwMode="auto">
          <a:xfrm>
            <a:off x="5530850" y="1614488"/>
            <a:ext cx="420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ea typeface="黑体" panose="02010609060101010101" pitchFamily="49" charset="-122"/>
              </a:rPr>
              <a:t>A</a:t>
            </a:r>
          </a:p>
        </p:txBody>
      </p:sp>
      <p:sp>
        <p:nvSpPr>
          <p:cNvPr id="43035" name="Text Box 27">
            <a:extLst>
              <a:ext uri="{FF2B5EF4-FFF2-40B4-BE49-F238E27FC236}">
                <a16:creationId xmlns:a16="http://schemas.microsoft.com/office/drawing/2014/main" id="{59D23236-58CB-4999-B2DB-DEB6515B95AE}"/>
              </a:ext>
            </a:extLst>
          </p:cNvPr>
          <p:cNvSpPr txBox="1">
            <a:spLocks noChangeArrowheads="1"/>
          </p:cNvSpPr>
          <p:nvPr/>
        </p:nvSpPr>
        <p:spPr bwMode="auto">
          <a:xfrm>
            <a:off x="4429125" y="1958975"/>
            <a:ext cx="124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chemeClr val="folHlink"/>
                </a:solidFill>
                <a:ea typeface="黑体" panose="02010609060101010101" pitchFamily="49" charset="-122"/>
              </a:rPr>
              <a:t>Send</a:t>
            </a:r>
            <a:r>
              <a:rPr lang="zh-CN" altLang="en-US" sz="2000">
                <a:solidFill>
                  <a:schemeClr val="folHlink"/>
                </a:solidFill>
                <a:ea typeface="黑体" panose="02010609060101010101" pitchFamily="49" charset="-122"/>
              </a:rPr>
              <a:t> </a:t>
            </a:r>
            <a:r>
              <a:rPr lang="en-US" altLang="zh-CN" sz="2000">
                <a:solidFill>
                  <a:schemeClr val="folHlink"/>
                </a:solidFill>
                <a:ea typeface="黑体" panose="02010609060101010101" pitchFamily="49" charset="-122"/>
              </a:rPr>
              <a:t>M</a:t>
            </a:r>
            <a:r>
              <a:rPr lang="en-US" altLang="zh-CN" sz="2000" baseline="-25000">
                <a:solidFill>
                  <a:schemeClr val="folHlink"/>
                </a:solidFill>
                <a:ea typeface="黑体" panose="02010609060101010101" pitchFamily="49" charset="-122"/>
              </a:rPr>
              <a:t>1</a:t>
            </a:r>
          </a:p>
        </p:txBody>
      </p:sp>
      <p:sp>
        <p:nvSpPr>
          <p:cNvPr id="43036" name="Text Box 28">
            <a:extLst>
              <a:ext uri="{FF2B5EF4-FFF2-40B4-BE49-F238E27FC236}">
                <a16:creationId xmlns:a16="http://schemas.microsoft.com/office/drawing/2014/main" id="{6DA4BD99-54E2-4049-94FD-CAFADC589BB7}"/>
              </a:ext>
            </a:extLst>
          </p:cNvPr>
          <p:cNvSpPr txBox="1">
            <a:spLocks noChangeArrowheads="1"/>
          </p:cNvSpPr>
          <p:nvPr/>
        </p:nvSpPr>
        <p:spPr bwMode="auto">
          <a:xfrm>
            <a:off x="7046913" y="1614488"/>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ea typeface="黑体" panose="02010609060101010101" pitchFamily="49" charset="-122"/>
              </a:rPr>
              <a:t>B</a:t>
            </a:r>
          </a:p>
        </p:txBody>
      </p:sp>
      <p:sp>
        <p:nvSpPr>
          <p:cNvPr id="43037" name="Line 29">
            <a:extLst>
              <a:ext uri="{FF2B5EF4-FFF2-40B4-BE49-F238E27FC236}">
                <a16:creationId xmlns:a16="http://schemas.microsoft.com/office/drawing/2014/main" id="{D0744608-4F63-4AA6-B4F3-FEBB4C00C1EE}"/>
              </a:ext>
            </a:extLst>
          </p:cNvPr>
          <p:cNvSpPr>
            <a:spLocks noChangeShapeType="1"/>
          </p:cNvSpPr>
          <p:nvPr/>
        </p:nvSpPr>
        <p:spPr bwMode="auto">
          <a:xfrm>
            <a:off x="7242175" y="20637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5150" name="Text Box 30">
            <a:extLst>
              <a:ext uri="{FF2B5EF4-FFF2-40B4-BE49-F238E27FC236}">
                <a16:creationId xmlns:a16="http://schemas.microsoft.com/office/drawing/2014/main" id="{C67CDFAE-54D1-48F9-AE95-A2E6F7937BD5}"/>
              </a:ext>
            </a:extLst>
          </p:cNvPr>
          <p:cNvSpPr txBox="1">
            <a:spLocks noChangeArrowheads="1"/>
          </p:cNvSpPr>
          <p:nvPr/>
        </p:nvSpPr>
        <p:spPr bwMode="auto">
          <a:xfrm>
            <a:off x="3851275" y="3330575"/>
            <a:ext cx="1531938" cy="400050"/>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p>
            <a:pPr>
              <a:defRPr/>
            </a:pPr>
            <a:r>
              <a:rPr lang="en-US" altLang="zh-CN" sz="2000" dirty="0">
                <a:solidFill>
                  <a:schemeClr val="folHlink"/>
                </a:solidFill>
                <a:ea typeface="黑体" pitchFamily="2" charset="-122"/>
              </a:rPr>
              <a:t>Resend</a:t>
            </a:r>
            <a:r>
              <a:rPr lang="zh-CN" altLang="en-US" sz="2000" dirty="0">
                <a:solidFill>
                  <a:schemeClr val="folHlink"/>
                </a:solidFill>
                <a:ea typeface="黑体" pitchFamily="2" charset="-122"/>
              </a:rPr>
              <a:t> </a:t>
            </a:r>
            <a:r>
              <a:rPr lang="en-US" altLang="zh-CN" sz="2000" dirty="0">
                <a:solidFill>
                  <a:schemeClr val="folHlink"/>
                </a:solidFill>
                <a:ea typeface="黑体" pitchFamily="2" charset="-122"/>
              </a:rPr>
              <a:t>M</a:t>
            </a:r>
            <a:r>
              <a:rPr lang="en-US" altLang="zh-CN" sz="2000" baseline="-25000" dirty="0">
                <a:solidFill>
                  <a:schemeClr val="folHlink"/>
                </a:solidFill>
                <a:ea typeface="黑体" pitchFamily="2" charset="-122"/>
              </a:rPr>
              <a:t>1</a:t>
            </a:r>
          </a:p>
        </p:txBody>
      </p:sp>
      <p:sp>
        <p:nvSpPr>
          <p:cNvPr id="43039" name="Text Box 31">
            <a:extLst>
              <a:ext uri="{FF2B5EF4-FFF2-40B4-BE49-F238E27FC236}">
                <a16:creationId xmlns:a16="http://schemas.microsoft.com/office/drawing/2014/main" id="{380A1BBA-91A4-4DB5-AF36-8CC7FD01AB9C}"/>
              </a:ext>
            </a:extLst>
          </p:cNvPr>
          <p:cNvSpPr txBox="1">
            <a:spLocks noChangeArrowheads="1"/>
          </p:cNvSpPr>
          <p:nvPr/>
        </p:nvSpPr>
        <p:spPr bwMode="auto">
          <a:xfrm>
            <a:off x="4429125" y="4479925"/>
            <a:ext cx="124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chemeClr val="folHlink"/>
                </a:solidFill>
                <a:ea typeface="黑体" panose="02010609060101010101" pitchFamily="49" charset="-122"/>
              </a:rPr>
              <a:t>Send</a:t>
            </a:r>
            <a:r>
              <a:rPr lang="zh-CN" altLang="en-US" sz="2000">
                <a:solidFill>
                  <a:schemeClr val="folHlink"/>
                </a:solidFill>
                <a:ea typeface="黑体" panose="02010609060101010101" pitchFamily="49" charset="-122"/>
              </a:rPr>
              <a:t> </a:t>
            </a:r>
            <a:r>
              <a:rPr lang="en-US" altLang="zh-CN" sz="2000">
                <a:solidFill>
                  <a:schemeClr val="folHlink"/>
                </a:solidFill>
                <a:ea typeface="黑体" panose="02010609060101010101" pitchFamily="49" charset="-122"/>
              </a:rPr>
              <a:t>M</a:t>
            </a:r>
            <a:r>
              <a:rPr lang="en-US" altLang="zh-CN" sz="2000" baseline="-25000">
                <a:solidFill>
                  <a:schemeClr val="folHlink"/>
                </a:solidFill>
                <a:ea typeface="黑体" panose="02010609060101010101" pitchFamily="49" charset="-122"/>
              </a:rPr>
              <a:t>2</a:t>
            </a:r>
          </a:p>
        </p:txBody>
      </p:sp>
      <p:sp>
        <p:nvSpPr>
          <p:cNvPr id="43040" name="Text Box 32">
            <a:extLst>
              <a:ext uri="{FF2B5EF4-FFF2-40B4-BE49-F238E27FC236}">
                <a16:creationId xmlns:a16="http://schemas.microsoft.com/office/drawing/2014/main" id="{323B8138-85B6-4928-92D4-A39BE51BD8C9}"/>
              </a:ext>
            </a:extLst>
          </p:cNvPr>
          <p:cNvSpPr txBox="1">
            <a:spLocks noChangeArrowheads="1"/>
          </p:cNvSpPr>
          <p:nvPr/>
        </p:nvSpPr>
        <p:spPr bwMode="auto">
          <a:xfrm>
            <a:off x="7242175" y="3968750"/>
            <a:ext cx="1131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000">
                <a:solidFill>
                  <a:schemeClr val="folHlink"/>
                </a:solidFill>
                <a:ea typeface="黑体" panose="02010609060101010101" pitchFamily="49" charset="-122"/>
              </a:rPr>
              <a:t>ACK</a:t>
            </a:r>
            <a:r>
              <a:rPr lang="zh-CN" altLang="en-US" sz="2000">
                <a:solidFill>
                  <a:schemeClr val="folHlink"/>
                </a:solidFill>
                <a:ea typeface="黑体" panose="02010609060101010101" pitchFamily="49" charset="-122"/>
              </a:rPr>
              <a:t> </a:t>
            </a:r>
            <a:r>
              <a:rPr lang="en-US" altLang="zh-CN" sz="2000">
                <a:solidFill>
                  <a:schemeClr val="folHlink"/>
                </a:solidFill>
                <a:ea typeface="黑体" panose="02010609060101010101" pitchFamily="49" charset="-122"/>
              </a:rPr>
              <a:t>M</a:t>
            </a:r>
            <a:r>
              <a:rPr lang="en-US" altLang="zh-CN" sz="2000" baseline="-25000">
                <a:solidFill>
                  <a:schemeClr val="folHlink"/>
                </a:solidFill>
                <a:ea typeface="黑体" panose="02010609060101010101" pitchFamily="49" charset="-122"/>
              </a:rPr>
              <a:t>1</a:t>
            </a:r>
          </a:p>
        </p:txBody>
      </p:sp>
      <p:sp>
        <p:nvSpPr>
          <p:cNvPr id="5153" name="Text Box 33">
            <a:extLst>
              <a:ext uri="{FF2B5EF4-FFF2-40B4-BE49-F238E27FC236}">
                <a16:creationId xmlns:a16="http://schemas.microsoft.com/office/drawing/2014/main" id="{127CC06B-4594-4464-B758-CB9B1F7AF302}"/>
              </a:ext>
            </a:extLst>
          </p:cNvPr>
          <p:cNvSpPr txBox="1">
            <a:spLocks noChangeArrowheads="1"/>
          </p:cNvSpPr>
          <p:nvPr/>
        </p:nvSpPr>
        <p:spPr bwMode="auto">
          <a:xfrm>
            <a:off x="7343775" y="2436813"/>
            <a:ext cx="1800225" cy="708025"/>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p>
            <a:pPr algn="ctr">
              <a:defRPr/>
            </a:pPr>
            <a:r>
              <a:rPr lang="en-US" altLang="zh-CN" sz="2000" dirty="0">
                <a:solidFill>
                  <a:schemeClr val="folHlink"/>
                </a:solidFill>
                <a:ea typeface="黑体" pitchFamily="2" charset="-122"/>
              </a:rPr>
              <a:t>Dispose </a:t>
            </a:r>
          </a:p>
          <a:p>
            <a:pPr algn="ctr">
              <a:defRPr/>
            </a:pPr>
            <a:r>
              <a:rPr lang="en-US" altLang="zh-CN" sz="2000" dirty="0">
                <a:solidFill>
                  <a:schemeClr val="folHlink"/>
                </a:solidFill>
                <a:ea typeface="黑体" pitchFamily="2" charset="-122"/>
              </a:rPr>
              <a:t>the segment</a:t>
            </a:r>
            <a:endParaRPr lang="zh-CN" altLang="en-US" sz="2000" baseline="-25000" dirty="0">
              <a:solidFill>
                <a:schemeClr val="folHlink"/>
              </a:solidFill>
              <a:ea typeface="黑体" pitchFamily="2" charset="-122"/>
            </a:endParaRPr>
          </a:p>
        </p:txBody>
      </p:sp>
      <p:sp>
        <p:nvSpPr>
          <p:cNvPr id="43042" name="Line 34">
            <a:extLst>
              <a:ext uri="{FF2B5EF4-FFF2-40B4-BE49-F238E27FC236}">
                <a16:creationId xmlns:a16="http://schemas.microsoft.com/office/drawing/2014/main" id="{E169EF39-C0EC-43D1-BF04-52A98D90C2D6}"/>
              </a:ext>
            </a:extLst>
          </p:cNvPr>
          <p:cNvSpPr>
            <a:spLocks noChangeShapeType="1"/>
          </p:cNvSpPr>
          <p:nvPr/>
        </p:nvSpPr>
        <p:spPr bwMode="auto">
          <a:xfrm>
            <a:off x="6572250" y="2582863"/>
            <a:ext cx="677863" cy="2143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3043" name="Line 35">
            <a:extLst>
              <a:ext uri="{FF2B5EF4-FFF2-40B4-BE49-F238E27FC236}">
                <a16:creationId xmlns:a16="http://schemas.microsoft.com/office/drawing/2014/main" id="{D1FA5A77-56F0-47B5-B822-368CC52E756F}"/>
              </a:ext>
            </a:extLst>
          </p:cNvPr>
          <p:cNvSpPr>
            <a:spLocks noChangeShapeType="1"/>
          </p:cNvSpPr>
          <p:nvPr/>
        </p:nvSpPr>
        <p:spPr bwMode="auto">
          <a:xfrm>
            <a:off x="5434013" y="2293938"/>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3044" name="Line 36">
            <a:extLst>
              <a:ext uri="{FF2B5EF4-FFF2-40B4-BE49-F238E27FC236}">
                <a16:creationId xmlns:a16="http://schemas.microsoft.com/office/drawing/2014/main" id="{DE30C31D-104D-4CEC-88A5-C5235F3D370A}"/>
              </a:ext>
            </a:extLst>
          </p:cNvPr>
          <p:cNvSpPr>
            <a:spLocks noChangeShapeType="1"/>
          </p:cNvSpPr>
          <p:nvPr/>
        </p:nvSpPr>
        <p:spPr bwMode="auto">
          <a:xfrm>
            <a:off x="5434013" y="3636963"/>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3045" name="Line 37">
            <a:extLst>
              <a:ext uri="{FF2B5EF4-FFF2-40B4-BE49-F238E27FC236}">
                <a16:creationId xmlns:a16="http://schemas.microsoft.com/office/drawing/2014/main" id="{45C82016-720D-4DC2-823D-04E444428B78}"/>
              </a:ext>
            </a:extLst>
          </p:cNvPr>
          <p:cNvSpPr>
            <a:spLocks noChangeShapeType="1"/>
          </p:cNvSpPr>
          <p:nvPr/>
        </p:nvSpPr>
        <p:spPr bwMode="auto">
          <a:xfrm>
            <a:off x="5561013" y="2281238"/>
            <a:ext cx="0" cy="1343025"/>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grpSp>
        <p:nvGrpSpPr>
          <p:cNvPr id="43046" name="Group 38">
            <a:extLst>
              <a:ext uri="{FF2B5EF4-FFF2-40B4-BE49-F238E27FC236}">
                <a16:creationId xmlns:a16="http://schemas.microsoft.com/office/drawing/2014/main" id="{9F764BFF-424D-430A-ABBD-8AD6E03637FD}"/>
              </a:ext>
            </a:extLst>
          </p:cNvPr>
          <p:cNvGrpSpPr>
            <a:grpSpLocks/>
          </p:cNvGrpSpPr>
          <p:nvPr/>
        </p:nvGrpSpPr>
        <p:grpSpPr bwMode="auto">
          <a:xfrm>
            <a:off x="5264150" y="2463800"/>
            <a:ext cx="592138" cy="639763"/>
            <a:chOff x="475" y="2386"/>
            <a:chExt cx="321" cy="303"/>
          </a:xfrm>
        </p:grpSpPr>
        <p:sp>
          <p:nvSpPr>
            <p:cNvPr id="43055" name="Oval 39">
              <a:extLst>
                <a:ext uri="{FF2B5EF4-FFF2-40B4-BE49-F238E27FC236}">
                  <a16:creationId xmlns:a16="http://schemas.microsoft.com/office/drawing/2014/main" id="{0382BC38-1B93-4D2E-A434-4665AA232C91}"/>
                </a:ext>
              </a:extLst>
            </p:cNvPr>
            <p:cNvSpPr>
              <a:spLocks noChangeArrowheads="1"/>
            </p:cNvSpPr>
            <p:nvPr/>
          </p:nvSpPr>
          <p:spPr bwMode="auto">
            <a:xfrm>
              <a:off x="543" y="2505"/>
              <a:ext cx="181" cy="18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3056" name="Text Box 40">
              <a:extLst>
                <a:ext uri="{FF2B5EF4-FFF2-40B4-BE49-F238E27FC236}">
                  <a16:creationId xmlns:a16="http://schemas.microsoft.com/office/drawing/2014/main" id="{CEF85AB7-A802-4873-9A24-E7E2EA5CFA27}"/>
                </a:ext>
              </a:extLst>
            </p:cNvPr>
            <p:cNvSpPr txBox="1">
              <a:spLocks noChangeArrowheads="1"/>
            </p:cNvSpPr>
            <p:nvPr/>
          </p:nvSpPr>
          <p:spPr bwMode="auto">
            <a:xfrm>
              <a:off x="475" y="2386"/>
              <a:ext cx="32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a:solidFill>
                    <a:schemeClr val="folHlink"/>
                  </a:solidFill>
                  <a:ea typeface="黑体" panose="02010609060101010101" pitchFamily="49" charset="-122"/>
                  <a:sym typeface="Wingdings" panose="05000000000000000000" pitchFamily="2" charset="2"/>
                </a:rPr>
                <a:t></a:t>
              </a:r>
            </a:p>
          </p:txBody>
        </p:sp>
      </p:grpSp>
      <p:grpSp>
        <p:nvGrpSpPr>
          <p:cNvPr id="43047" name="Group 41">
            <a:extLst>
              <a:ext uri="{FF2B5EF4-FFF2-40B4-BE49-F238E27FC236}">
                <a16:creationId xmlns:a16="http://schemas.microsoft.com/office/drawing/2014/main" id="{703EA8AF-7DBE-4425-8610-F05569393D73}"/>
              </a:ext>
            </a:extLst>
          </p:cNvPr>
          <p:cNvGrpSpPr>
            <a:grpSpLocks/>
          </p:cNvGrpSpPr>
          <p:nvPr/>
        </p:nvGrpSpPr>
        <p:grpSpPr bwMode="auto">
          <a:xfrm>
            <a:off x="6605588" y="2487613"/>
            <a:ext cx="250825" cy="287337"/>
            <a:chOff x="3651" y="709"/>
            <a:chExt cx="136" cy="136"/>
          </a:xfrm>
        </p:grpSpPr>
        <p:sp>
          <p:nvSpPr>
            <p:cNvPr id="43053" name="Line 42">
              <a:extLst>
                <a:ext uri="{FF2B5EF4-FFF2-40B4-BE49-F238E27FC236}">
                  <a16:creationId xmlns:a16="http://schemas.microsoft.com/office/drawing/2014/main" id="{8730756F-1494-4C02-8FE8-0D8C6BE1D4DB}"/>
                </a:ext>
              </a:extLst>
            </p:cNvPr>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3054" name="Line 43">
              <a:extLst>
                <a:ext uri="{FF2B5EF4-FFF2-40B4-BE49-F238E27FC236}">
                  <a16:creationId xmlns:a16="http://schemas.microsoft.com/office/drawing/2014/main" id="{9CBAA545-7AE3-4703-8D48-1B71710ABFC6}"/>
                </a:ext>
              </a:extLst>
            </p:cNvPr>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43048" name="Rectangle 44">
            <a:extLst>
              <a:ext uri="{FF2B5EF4-FFF2-40B4-BE49-F238E27FC236}">
                <a16:creationId xmlns:a16="http://schemas.microsoft.com/office/drawing/2014/main" id="{8C6BFCA0-1ADE-4B4B-83C0-5F018CC75611}"/>
              </a:ext>
            </a:extLst>
          </p:cNvPr>
          <p:cNvSpPr>
            <a:spLocks noChangeArrowheads="1"/>
          </p:cNvSpPr>
          <p:nvPr/>
        </p:nvSpPr>
        <p:spPr bwMode="auto">
          <a:xfrm>
            <a:off x="5454650" y="6127750"/>
            <a:ext cx="291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800">
                <a:solidFill>
                  <a:schemeClr val="folHlink"/>
                </a:solidFill>
                <a:ea typeface="黑体" panose="02010609060101010101" pitchFamily="49" charset="-122"/>
              </a:rPr>
              <a:t>(b) Out of time</a:t>
            </a:r>
            <a:endParaRPr kumimoji="1" lang="zh-CN" altLang="en-US" sz="2800">
              <a:solidFill>
                <a:schemeClr val="folHlink"/>
              </a:solidFill>
              <a:ea typeface="黑体" panose="02010609060101010101" pitchFamily="49" charset="-122"/>
            </a:endParaRPr>
          </a:p>
        </p:txBody>
      </p:sp>
      <p:sp>
        <p:nvSpPr>
          <p:cNvPr id="43049" name="Rectangle 45">
            <a:extLst>
              <a:ext uri="{FF2B5EF4-FFF2-40B4-BE49-F238E27FC236}">
                <a16:creationId xmlns:a16="http://schemas.microsoft.com/office/drawing/2014/main" id="{AE7FEF71-FE7D-4B52-A4DD-B77A5ED073A0}"/>
              </a:ext>
            </a:extLst>
          </p:cNvPr>
          <p:cNvSpPr>
            <a:spLocks noChangeArrowheads="1"/>
          </p:cNvSpPr>
          <p:nvPr/>
        </p:nvSpPr>
        <p:spPr bwMode="auto">
          <a:xfrm>
            <a:off x="1227138" y="5678488"/>
            <a:ext cx="2524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i="1">
                <a:solidFill>
                  <a:schemeClr val="folHlink"/>
                </a:solidFill>
                <a:ea typeface="黑体" panose="02010609060101010101" pitchFamily="49" charset="-122"/>
              </a:rPr>
              <a:t>t</a:t>
            </a:r>
          </a:p>
        </p:txBody>
      </p:sp>
      <p:sp>
        <p:nvSpPr>
          <p:cNvPr id="43050" name="Rectangle 46">
            <a:extLst>
              <a:ext uri="{FF2B5EF4-FFF2-40B4-BE49-F238E27FC236}">
                <a16:creationId xmlns:a16="http://schemas.microsoft.com/office/drawing/2014/main" id="{DF30CE6C-78BD-4D7F-841E-9535AC651E53}"/>
              </a:ext>
            </a:extLst>
          </p:cNvPr>
          <p:cNvSpPr>
            <a:spLocks noChangeArrowheads="1"/>
          </p:cNvSpPr>
          <p:nvPr/>
        </p:nvSpPr>
        <p:spPr bwMode="auto">
          <a:xfrm>
            <a:off x="2733675" y="5678488"/>
            <a:ext cx="254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i="1">
                <a:solidFill>
                  <a:schemeClr val="folHlink"/>
                </a:solidFill>
                <a:ea typeface="黑体" panose="02010609060101010101" pitchFamily="49" charset="-122"/>
              </a:rPr>
              <a:t>t</a:t>
            </a:r>
          </a:p>
        </p:txBody>
      </p:sp>
      <p:sp>
        <p:nvSpPr>
          <p:cNvPr id="43051" name="Rectangle 47">
            <a:extLst>
              <a:ext uri="{FF2B5EF4-FFF2-40B4-BE49-F238E27FC236}">
                <a16:creationId xmlns:a16="http://schemas.microsoft.com/office/drawing/2014/main" id="{43AA662E-1F9C-4446-88EE-28226AAD6A75}"/>
              </a:ext>
            </a:extLst>
          </p:cNvPr>
          <p:cNvSpPr>
            <a:spLocks noChangeArrowheads="1"/>
          </p:cNvSpPr>
          <p:nvPr/>
        </p:nvSpPr>
        <p:spPr bwMode="auto">
          <a:xfrm>
            <a:off x="5683250" y="5678488"/>
            <a:ext cx="254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i="1">
                <a:solidFill>
                  <a:schemeClr val="folHlink"/>
                </a:solidFill>
                <a:ea typeface="黑体" panose="02010609060101010101" pitchFamily="49" charset="-122"/>
              </a:rPr>
              <a:t>t</a:t>
            </a:r>
          </a:p>
        </p:txBody>
      </p:sp>
      <p:sp>
        <p:nvSpPr>
          <p:cNvPr id="43052" name="Rectangle 48">
            <a:extLst>
              <a:ext uri="{FF2B5EF4-FFF2-40B4-BE49-F238E27FC236}">
                <a16:creationId xmlns:a16="http://schemas.microsoft.com/office/drawing/2014/main" id="{3A92C247-E0BB-4BE1-A90C-B5189F9FF1A3}"/>
              </a:ext>
            </a:extLst>
          </p:cNvPr>
          <p:cNvSpPr>
            <a:spLocks noChangeArrowheads="1"/>
          </p:cNvSpPr>
          <p:nvPr/>
        </p:nvSpPr>
        <p:spPr bwMode="auto">
          <a:xfrm>
            <a:off x="7189788" y="5678488"/>
            <a:ext cx="2540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i="1">
                <a:solidFill>
                  <a:schemeClr val="folHlink"/>
                </a:solidFill>
                <a:ea typeface="黑体" panose="02010609060101010101" pitchFamily="49" charset="-122"/>
              </a:rPr>
              <a:t>t</a:t>
            </a:r>
          </a:p>
        </p:txBody>
      </p:sp>
    </p:spTree>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9F8DCAE-9242-412E-89B5-6204E835FCBF}"/>
              </a:ext>
            </a:extLst>
          </p:cNvPr>
          <p:cNvSpPr>
            <a:spLocks noGrp="1" noChangeArrowheads="1"/>
          </p:cNvSpPr>
          <p:nvPr>
            <p:ph type="title"/>
          </p:nvPr>
        </p:nvSpPr>
        <p:spPr>
          <a:xfrm>
            <a:off x="457200" y="274638"/>
            <a:ext cx="7642225" cy="1143000"/>
          </a:xfrm>
        </p:spPr>
        <p:txBody>
          <a:bodyPr/>
          <a:lstStyle/>
          <a:p>
            <a:r>
              <a:rPr lang="en-US" altLang="zh-CN" sz="3600"/>
              <a:t>Data transfer</a:t>
            </a:r>
            <a:br>
              <a:rPr lang="en-US" altLang="zh-CN" sz="3600"/>
            </a:br>
            <a:r>
              <a:rPr lang="en-US" altLang="zh-CN" sz="3600"/>
              <a:t>——stop-and-wait protocol</a:t>
            </a:r>
            <a:endParaRPr lang="zh-CN" altLang="en-US" sz="3600"/>
          </a:p>
        </p:txBody>
      </p:sp>
      <p:sp>
        <p:nvSpPr>
          <p:cNvPr id="44035" name="Rectangle 3">
            <a:extLst>
              <a:ext uri="{FF2B5EF4-FFF2-40B4-BE49-F238E27FC236}">
                <a16:creationId xmlns:a16="http://schemas.microsoft.com/office/drawing/2014/main" id="{DAAD36AF-8543-46D7-9546-440FE7FCB4EE}"/>
              </a:ext>
            </a:extLst>
          </p:cNvPr>
          <p:cNvSpPr>
            <a:spLocks noGrp="1" noChangeArrowheads="1"/>
          </p:cNvSpPr>
          <p:nvPr>
            <p:ph type="body" idx="1"/>
          </p:nvPr>
        </p:nvSpPr>
        <p:spPr/>
        <p:txBody>
          <a:bodyPr/>
          <a:lstStyle/>
          <a:p>
            <a:r>
              <a:rPr lang="en-US" altLang="zh-CN"/>
              <a:t>After sending a segment, preserve a backup temporarily</a:t>
            </a:r>
            <a:endParaRPr lang="zh-CN" altLang="en-US"/>
          </a:p>
          <a:p>
            <a:r>
              <a:rPr lang="en-US" altLang="zh-CN"/>
              <a:t>Each segment and ACK must have ID</a:t>
            </a:r>
            <a:endParaRPr lang="zh-CN" altLang="en-US"/>
          </a:p>
          <a:p>
            <a:r>
              <a:rPr lang="en-US" altLang="zh-CN"/>
              <a:t>The resend-time must be more than average-travel-time *2</a:t>
            </a:r>
          </a:p>
          <a:p>
            <a:r>
              <a:rPr lang="en-US" altLang="zh-CN" sz="3200"/>
              <a:t>stop-and-wait protocol is a simple protocol, but has poor efficiency</a:t>
            </a:r>
            <a:endParaRPr lang="zh-CN" altLang="en-US"/>
          </a:p>
        </p:txBody>
      </p:sp>
    </p:spTree>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213533D-6689-4C71-8C75-E5FE7C38139A}"/>
              </a:ext>
            </a:extLst>
          </p:cNvPr>
          <p:cNvSpPr>
            <a:spLocks noGrp="1" noChangeArrowheads="1"/>
          </p:cNvSpPr>
          <p:nvPr>
            <p:ph type="title"/>
          </p:nvPr>
        </p:nvSpPr>
        <p:spPr/>
        <p:txBody>
          <a:bodyPr/>
          <a:lstStyle/>
          <a:p>
            <a:r>
              <a:rPr lang="en-US" altLang="zh-CN" sz="3600"/>
              <a:t>Data transfer</a:t>
            </a:r>
            <a:br>
              <a:rPr lang="en-US" altLang="zh-CN" sz="3600"/>
            </a:br>
            <a:r>
              <a:rPr lang="en-US" altLang="zh-CN" sz="3600"/>
              <a:t>——Lost ACK and Late ACK</a:t>
            </a:r>
            <a:endParaRPr lang="zh-CN" altLang="en-US" sz="3600"/>
          </a:p>
        </p:txBody>
      </p:sp>
      <p:sp>
        <p:nvSpPr>
          <p:cNvPr id="45059" name="Line 3">
            <a:extLst>
              <a:ext uri="{FF2B5EF4-FFF2-40B4-BE49-F238E27FC236}">
                <a16:creationId xmlns:a16="http://schemas.microsoft.com/office/drawing/2014/main" id="{73A41FA0-4272-4BFA-A702-9B446C119134}"/>
              </a:ext>
            </a:extLst>
          </p:cNvPr>
          <p:cNvSpPr>
            <a:spLocks noChangeShapeType="1"/>
          </p:cNvSpPr>
          <p:nvPr/>
        </p:nvSpPr>
        <p:spPr bwMode="auto">
          <a:xfrm>
            <a:off x="1349375"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5060" name="Line 4">
            <a:extLst>
              <a:ext uri="{FF2B5EF4-FFF2-40B4-BE49-F238E27FC236}">
                <a16:creationId xmlns:a16="http://schemas.microsoft.com/office/drawing/2014/main" id="{5ABC3627-B8C4-4BD2-98A0-3593897B82F1}"/>
              </a:ext>
            </a:extLst>
          </p:cNvPr>
          <p:cNvSpPr>
            <a:spLocks noChangeShapeType="1"/>
          </p:cNvSpPr>
          <p:nvPr/>
        </p:nvSpPr>
        <p:spPr bwMode="auto">
          <a:xfrm flipH="1">
            <a:off x="1927225" y="2862263"/>
            <a:ext cx="723900" cy="252412"/>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61" name="Line 5">
            <a:extLst>
              <a:ext uri="{FF2B5EF4-FFF2-40B4-BE49-F238E27FC236}">
                <a16:creationId xmlns:a16="http://schemas.microsoft.com/office/drawing/2014/main" id="{8E8FF247-6EED-416B-AD18-A0B6DA859AE3}"/>
              </a:ext>
            </a:extLst>
          </p:cNvPr>
          <p:cNvSpPr>
            <a:spLocks noChangeShapeType="1"/>
          </p:cNvSpPr>
          <p:nvPr/>
        </p:nvSpPr>
        <p:spPr bwMode="auto">
          <a:xfrm>
            <a:off x="1349375" y="35337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62" name="Line 6">
            <a:extLst>
              <a:ext uri="{FF2B5EF4-FFF2-40B4-BE49-F238E27FC236}">
                <a16:creationId xmlns:a16="http://schemas.microsoft.com/office/drawing/2014/main" id="{518BA88D-5D73-446E-B99E-F6755BE03253}"/>
              </a:ext>
            </a:extLst>
          </p:cNvPr>
          <p:cNvSpPr>
            <a:spLocks noChangeShapeType="1"/>
          </p:cNvSpPr>
          <p:nvPr/>
        </p:nvSpPr>
        <p:spPr bwMode="auto">
          <a:xfrm flipH="1">
            <a:off x="1349375" y="4035425"/>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63" name="Line 7">
            <a:extLst>
              <a:ext uri="{FF2B5EF4-FFF2-40B4-BE49-F238E27FC236}">
                <a16:creationId xmlns:a16="http://schemas.microsoft.com/office/drawing/2014/main" id="{16691977-CD88-455E-8E99-19875E055E4F}"/>
              </a:ext>
            </a:extLst>
          </p:cNvPr>
          <p:cNvSpPr>
            <a:spLocks noChangeShapeType="1"/>
          </p:cNvSpPr>
          <p:nvPr/>
        </p:nvSpPr>
        <p:spPr bwMode="auto">
          <a:xfrm>
            <a:off x="1349375" y="45370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64" name="Text Box 8">
            <a:extLst>
              <a:ext uri="{FF2B5EF4-FFF2-40B4-BE49-F238E27FC236}">
                <a16:creationId xmlns:a16="http://schemas.microsoft.com/office/drawing/2014/main" id="{75B252C7-7CD1-4CEE-A021-BB7E68E430DC}"/>
              </a:ext>
            </a:extLst>
          </p:cNvPr>
          <p:cNvSpPr txBox="1">
            <a:spLocks noChangeArrowheads="1"/>
          </p:cNvSpPr>
          <p:nvPr/>
        </p:nvSpPr>
        <p:spPr bwMode="auto">
          <a:xfrm>
            <a:off x="1146175" y="1733550"/>
            <a:ext cx="420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ea typeface="黑体" panose="02010609060101010101" pitchFamily="49" charset="-122"/>
              </a:rPr>
              <a:t>A</a:t>
            </a:r>
          </a:p>
        </p:txBody>
      </p:sp>
      <p:sp>
        <p:nvSpPr>
          <p:cNvPr id="45065" name="Text Box 9">
            <a:extLst>
              <a:ext uri="{FF2B5EF4-FFF2-40B4-BE49-F238E27FC236}">
                <a16:creationId xmlns:a16="http://schemas.microsoft.com/office/drawing/2014/main" id="{807727F6-125C-4BFC-9A84-8B8DB71182A4}"/>
              </a:ext>
            </a:extLst>
          </p:cNvPr>
          <p:cNvSpPr txBox="1">
            <a:spLocks noChangeArrowheads="1"/>
          </p:cNvSpPr>
          <p:nvPr/>
        </p:nvSpPr>
        <p:spPr bwMode="auto">
          <a:xfrm>
            <a:off x="107950" y="2054225"/>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solidFill>
                  <a:schemeClr val="folHlink"/>
                </a:solidFill>
                <a:ea typeface="黑体" panose="02010609060101010101" pitchFamily="49" charset="-122"/>
              </a:rPr>
              <a:t>Send</a:t>
            </a:r>
            <a:r>
              <a:rPr lang="zh-CN" altLang="en-US">
                <a:solidFill>
                  <a:schemeClr val="folHlink"/>
                </a:solidFill>
                <a:ea typeface="黑体" panose="02010609060101010101" pitchFamily="49" charset="-122"/>
              </a:rPr>
              <a:t> </a:t>
            </a:r>
            <a:r>
              <a:rPr lang="en-US" altLang="zh-CN">
                <a:solidFill>
                  <a:schemeClr val="folHlink"/>
                </a:solidFill>
                <a:ea typeface="黑体" panose="02010609060101010101" pitchFamily="49" charset="-122"/>
              </a:rPr>
              <a:t>M</a:t>
            </a:r>
            <a:r>
              <a:rPr lang="en-US" altLang="zh-CN" baseline="-25000">
                <a:solidFill>
                  <a:schemeClr val="folHlink"/>
                </a:solidFill>
                <a:ea typeface="黑体" panose="02010609060101010101" pitchFamily="49" charset="-122"/>
              </a:rPr>
              <a:t>1</a:t>
            </a:r>
          </a:p>
        </p:txBody>
      </p:sp>
      <p:sp>
        <p:nvSpPr>
          <p:cNvPr id="45066" name="Text Box 10">
            <a:extLst>
              <a:ext uri="{FF2B5EF4-FFF2-40B4-BE49-F238E27FC236}">
                <a16:creationId xmlns:a16="http://schemas.microsoft.com/office/drawing/2014/main" id="{221ABC45-2A20-4F3F-947E-9ED9C1C12C64}"/>
              </a:ext>
            </a:extLst>
          </p:cNvPr>
          <p:cNvSpPr txBox="1">
            <a:spLocks noChangeArrowheads="1"/>
          </p:cNvSpPr>
          <p:nvPr/>
        </p:nvSpPr>
        <p:spPr bwMode="auto">
          <a:xfrm>
            <a:off x="2452688" y="1733550"/>
            <a:ext cx="420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ea typeface="黑体" panose="02010609060101010101" pitchFamily="49" charset="-122"/>
              </a:rPr>
              <a:t>B</a:t>
            </a:r>
          </a:p>
        </p:txBody>
      </p:sp>
      <p:sp>
        <p:nvSpPr>
          <p:cNvPr id="45067" name="Line 11">
            <a:extLst>
              <a:ext uri="{FF2B5EF4-FFF2-40B4-BE49-F238E27FC236}">
                <a16:creationId xmlns:a16="http://schemas.microsoft.com/office/drawing/2014/main" id="{77594D19-25BF-42DC-B397-E1D282788AFB}"/>
              </a:ext>
            </a:extLst>
          </p:cNvPr>
          <p:cNvSpPr>
            <a:spLocks noChangeShapeType="1"/>
          </p:cNvSpPr>
          <p:nvPr/>
        </p:nvSpPr>
        <p:spPr bwMode="auto">
          <a:xfrm>
            <a:off x="2651125"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5068" name="Text Box 12">
            <a:extLst>
              <a:ext uri="{FF2B5EF4-FFF2-40B4-BE49-F238E27FC236}">
                <a16:creationId xmlns:a16="http://schemas.microsoft.com/office/drawing/2014/main" id="{8B0AE342-D2BB-4F5F-BBAA-B50C82DF339D}"/>
              </a:ext>
            </a:extLst>
          </p:cNvPr>
          <p:cNvSpPr txBox="1">
            <a:spLocks noChangeArrowheads="1"/>
          </p:cNvSpPr>
          <p:nvPr/>
        </p:nvSpPr>
        <p:spPr bwMode="auto">
          <a:xfrm>
            <a:off x="-71438" y="3143250"/>
            <a:ext cx="1500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a:solidFill>
                  <a:schemeClr val="folHlink"/>
                </a:solidFill>
                <a:ea typeface="黑体" panose="02010609060101010101" pitchFamily="49" charset="-122"/>
              </a:rPr>
              <a:t>Out of time</a:t>
            </a:r>
            <a:endParaRPr lang="zh-CN" altLang="en-US">
              <a:solidFill>
                <a:schemeClr val="folHlink"/>
              </a:solidFill>
              <a:ea typeface="黑体" panose="02010609060101010101" pitchFamily="49" charset="-122"/>
            </a:endParaRPr>
          </a:p>
          <a:p>
            <a:pPr algn="ctr" eaLnBrk="1" hangingPunct="1"/>
            <a:r>
              <a:rPr lang="en-US" altLang="zh-CN">
                <a:solidFill>
                  <a:schemeClr val="folHlink"/>
                </a:solidFill>
                <a:ea typeface="黑体" panose="02010609060101010101" pitchFamily="49" charset="-122"/>
              </a:rPr>
              <a:t>Resend M</a:t>
            </a:r>
            <a:r>
              <a:rPr lang="en-US" altLang="zh-CN" baseline="-25000">
                <a:solidFill>
                  <a:schemeClr val="folHlink"/>
                </a:solidFill>
                <a:ea typeface="黑体" panose="02010609060101010101" pitchFamily="49" charset="-122"/>
              </a:rPr>
              <a:t>1</a:t>
            </a:r>
          </a:p>
        </p:txBody>
      </p:sp>
      <p:sp>
        <p:nvSpPr>
          <p:cNvPr id="45069" name="Text Box 13">
            <a:extLst>
              <a:ext uri="{FF2B5EF4-FFF2-40B4-BE49-F238E27FC236}">
                <a16:creationId xmlns:a16="http://schemas.microsoft.com/office/drawing/2014/main" id="{920F337A-F564-4604-8464-6438539BECF2}"/>
              </a:ext>
            </a:extLst>
          </p:cNvPr>
          <p:cNvSpPr txBox="1">
            <a:spLocks noChangeArrowheads="1"/>
          </p:cNvSpPr>
          <p:nvPr/>
        </p:nvSpPr>
        <p:spPr bwMode="auto">
          <a:xfrm>
            <a:off x="214313" y="4259263"/>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solidFill>
                  <a:schemeClr val="folHlink"/>
                </a:solidFill>
                <a:ea typeface="黑体" panose="02010609060101010101" pitchFamily="49" charset="-122"/>
              </a:rPr>
              <a:t>Send M</a:t>
            </a:r>
            <a:r>
              <a:rPr lang="en-US" altLang="zh-CN" baseline="-25000">
                <a:solidFill>
                  <a:schemeClr val="folHlink"/>
                </a:solidFill>
                <a:ea typeface="黑体" panose="02010609060101010101" pitchFamily="49" charset="-122"/>
              </a:rPr>
              <a:t>2</a:t>
            </a:r>
          </a:p>
        </p:txBody>
      </p:sp>
      <p:sp>
        <p:nvSpPr>
          <p:cNvPr id="9230" name="Text Box 14">
            <a:extLst>
              <a:ext uri="{FF2B5EF4-FFF2-40B4-BE49-F238E27FC236}">
                <a16:creationId xmlns:a16="http://schemas.microsoft.com/office/drawing/2014/main" id="{418FD322-1294-4522-80D0-4055A6A86578}"/>
              </a:ext>
            </a:extLst>
          </p:cNvPr>
          <p:cNvSpPr txBox="1">
            <a:spLocks noChangeArrowheads="1"/>
          </p:cNvSpPr>
          <p:nvPr/>
        </p:nvSpPr>
        <p:spPr bwMode="auto">
          <a:xfrm>
            <a:off x="2714625" y="3286125"/>
            <a:ext cx="1785938" cy="1323975"/>
          </a:xfrm>
          <a:prstGeom prst="rect">
            <a:avLst/>
          </a:prstGeom>
          <a:solidFill>
            <a:srgbClr val="FFFF99"/>
          </a:solidFill>
          <a:ln w="9525">
            <a:solidFill>
              <a:schemeClr val="folHlink"/>
            </a:solidFill>
            <a:miter lim="800000"/>
            <a:headEnd/>
            <a:tailEnd/>
          </a:ln>
          <a:effectLst>
            <a:outerShdw dist="45791" dir="3378596" algn="ctr" rotWithShape="0">
              <a:schemeClr val="bg2"/>
            </a:outerShdw>
          </a:effectLst>
        </p:spPr>
        <p:txBody>
          <a:bodyPr>
            <a:spAutoFit/>
          </a:bodyPr>
          <a:lstStyle/>
          <a:p>
            <a:pPr>
              <a:defRPr/>
            </a:pPr>
            <a:r>
              <a:rPr lang="en-US" altLang="zh-CN" sz="2000" dirty="0">
                <a:solidFill>
                  <a:schemeClr val="folHlink"/>
                </a:solidFill>
                <a:ea typeface="黑体" pitchFamily="2" charset="-122"/>
              </a:rPr>
              <a:t>Dispose the repeated M</a:t>
            </a:r>
            <a:r>
              <a:rPr lang="en-US" altLang="zh-CN" sz="2000" baseline="-25000" dirty="0">
                <a:solidFill>
                  <a:schemeClr val="folHlink"/>
                </a:solidFill>
                <a:ea typeface="黑体" pitchFamily="2" charset="-122"/>
              </a:rPr>
              <a:t>1</a:t>
            </a:r>
            <a:r>
              <a:rPr lang="en-US" altLang="zh-CN" sz="2000" dirty="0">
                <a:solidFill>
                  <a:schemeClr val="folHlink"/>
                </a:solidFill>
                <a:ea typeface="黑体" pitchFamily="2" charset="-122"/>
              </a:rPr>
              <a:t> and resend ACK</a:t>
            </a:r>
            <a:r>
              <a:rPr lang="en-US" altLang="zh-CN" sz="2000" baseline="-25000" dirty="0">
                <a:solidFill>
                  <a:schemeClr val="folHlink"/>
                </a:solidFill>
                <a:ea typeface="黑体" pitchFamily="2" charset="-122"/>
              </a:rPr>
              <a:t>M2</a:t>
            </a:r>
            <a:endParaRPr lang="zh-CN" altLang="en-US" sz="2000" baseline="-25000" dirty="0">
              <a:solidFill>
                <a:schemeClr val="folHlink"/>
              </a:solidFill>
              <a:ea typeface="黑体" pitchFamily="2" charset="-122"/>
            </a:endParaRPr>
          </a:p>
        </p:txBody>
      </p:sp>
      <p:sp>
        <p:nvSpPr>
          <p:cNvPr id="45071" name="Line 15">
            <a:extLst>
              <a:ext uri="{FF2B5EF4-FFF2-40B4-BE49-F238E27FC236}">
                <a16:creationId xmlns:a16="http://schemas.microsoft.com/office/drawing/2014/main" id="{8FE24CAA-F8BB-4366-8A72-7CC588AEF241}"/>
              </a:ext>
            </a:extLst>
          </p:cNvPr>
          <p:cNvSpPr>
            <a:spLocks noChangeShapeType="1"/>
          </p:cNvSpPr>
          <p:nvPr/>
        </p:nvSpPr>
        <p:spPr bwMode="auto">
          <a:xfrm flipH="1">
            <a:off x="1323975" y="3128963"/>
            <a:ext cx="584200" cy="1889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5072" name="Line 16">
            <a:extLst>
              <a:ext uri="{FF2B5EF4-FFF2-40B4-BE49-F238E27FC236}">
                <a16:creationId xmlns:a16="http://schemas.microsoft.com/office/drawing/2014/main" id="{1927B831-3B06-4124-8F44-CAC1DC2A1634}"/>
              </a:ext>
            </a:extLst>
          </p:cNvPr>
          <p:cNvSpPr>
            <a:spLocks noChangeShapeType="1"/>
          </p:cNvSpPr>
          <p:nvPr/>
        </p:nvSpPr>
        <p:spPr bwMode="auto">
          <a:xfrm>
            <a:off x="1089025" y="2360613"/>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5073" name="Line 17">
            <a:extLst>
              <a:ext uri="{FF2B5EF4-FFF2-40B4-BE49-F238E27FC236}">
                <a16:creationId xmlns:a16="http://schemas.microsoft.com/office/drawing/2014/main" id="{C6094D75-ABC3-4BF9-AE48-9ED24C90CE30}"/>
              </a:ext>
            </a:extLst>
          </p:cNvPr>
          <p:cNvSpPr>
            <a:spLocks noChangeShapeType="1"/>
          </p:cNvSpPr>
          <p:nvPr/>
        </p:nvSpPr>
        <p:spPr bwMode="auto">
          <a:xfrm>
            <a:off x="1089025" y="3533775"/>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5074" name="Line 18">
            <a:extLst>
              <a:ext uri="{FF2B5EF4-FFF2-40B4-BE49-F238E27FC236}">
                <a16:creationId xmlns:a16="http://schemas.microsoft.com/office/drawing/2014/main" id="{EEBD1A7E-FCA2-4A76-8D55-C075E6BC51D3}"/>
              </a:ext>
            </a:extLst>
          </p:cNvPr>
          <p:cNvSpPr>
            <a:spLocks noChangeShapeType="1"/>
          </p:cNvSpPr>
          <p:nvPr/>
        </p:nvSpPr>
        <p:spPr bwMode="auto">
          <a:xfrm>
            <a:off x="1198563" y="2349500"/>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5075" name="Oval 19">
            <a:extLst>
              <a:ext uri="{FF2B5EF4-FFF2-40B4-BE49-F238E27FC236}">
                <a16:creationId xmlns:a16="http://schemas.microsoft.com/office/drawing/2014/main" id="{9C9D5C75-85E6-4C37-9433-E7144469F12C}"/>
              </a:ext>
            </a:extLst>
          </p:cNvPr>
          <p:cNvSpPr>
            <a:spLocks noChangeArrowheads="1"/>
          </p:cNvSpPr>
          <p:nvPr/>
        </p:nvSpPr>
        <p:spPr bwMode="auto">
          <a:xfrm>
            <a:off x="1050925" y="2728913"/>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5076" name="Text Box 20">
            <a:extLst>
              <a:ext uri="{FF2B5EF4-FFF2-40B4-BE49-F238E27FC236}">
                <a16:creationId xmlns:a16="http://schemas.microsoft.com/office/drawing/2014/main" id="{B1AE4266-8677-41F6-80BC-934A1A672552}"/>
              </a:ext>
            </a:extLst>
          </p:cNvPr>
          <p:cNvSpPr txBox="1">
            <a:spLocks noChangeArrowheads="1"/>
          </p:cNvSpPr>
          <p:nvPr/>
        </p:nvSpPr>
        <p:spPr bwMode="auto">
          <a:xfrm>
            <a:off x="900113" y="2546350"/>
            <a:ext cx="5921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a:solidFill>
                  <a:schemeClr val="folHlink"/>
                </a:solidFill>
                <a:ea typeface="黑体" panose="02010609060101010101" pitchFamily="49" charset="-122"/>
                <a:sym typeface="Wingdings" panose="05000000000000000000" pitchFamily="2" charset="2"/>
              </a:rPr>
              <a:t></a:t>
            </a:r>
          </a:p>
        </p:txBody>
      </p:sp>
      <p:grpSp>
        <p:nvGrpSpPr>
          <p:cNvPr id="45077" name="Group 21">
            <a:extLst>
              <a:ext uri="{FF2B5EF4-FFF2-40B4-BE49-F238E27FC236}">
                <a16:creationId xmlns:a16="http://schemas.microsoft.com/office/drawing/2014/main" id="{97E4DB2A-E670-41A6-A2B2-71C9D97239BE}"/>
              </a:ext>
            </a:extLst>
          </p:cNvPr>
          <p:cNvGrpSpPr>
            <a:grpSpLocks/>
          </p:cNvGrpSpPr>
          <p:nvPr/>
        </p:nvGrpSpPr>
        <p:grpSpPr bwMode="auto">
          <a:xfrm>
            <a:off x="1881188" y="2946400"/>
            <a:ext cx="215900" cy="250825"/>
            <a:chOff x="3651" y="709"/>
            <a:chExt cx="136" cy="136"/>
          </a:xfrm>
        </p:grpSpPr>
        <p:sp>
          <p:nvSpPr>
            <p:cNvPr id="45106" name="Line 22">
              <a:extLst>
                <a:ext uri="{FF2B5EF4-FFF2-40B4-BE49-F238E27FC236}">
                  <a16:creationId xmlns:a16="http://schemas.microsoft.com/office/drawing/2014/main" id="{4B838108-36F2-4091-B7F1-6FD80B6BB93A}"/>
                </a:ext>
              </a:extLst>
            </p:cNvPr>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5107" name="Line 23">
              <a:extLst>
                <a:ext uri="{FF2B5EF4-FFF2-40B4-BE49-F238E27FC236}">
                  <a16:creationId xmlns:a16="http://schemas.microsoft.com/office/drawing/2014/main" id="{CCCB319F-211B-4254-85BC-9792C59E3F8A}"/>
                </a:ext>
              </a:extLst>
            </p:cNvPr>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45078" name="Rectangle 24">
            <a:extLst>
              <a:ext uri="{FF2B5EF4-FFF2-40B4-BE49-F238E27FC236}">
                <a16:creationId xmlns:a16="http://schemas.microsoft.com/office/drawing/2014/main" id="{9394DB1F-8897-4ED4-98C5-6CE1047DB875}"/>
              </a:ext>
            </a:extLst>
          </p:cNvPr>
          <p:cNvSpPr>
            <a:spLocks noChangeArrowheads="1"/>
          </p:cNvSpPr>
          <p:nvPr/>
        </p:nvSpPr>
        <p:spPr bwMode="auto">
          <a:xfrm>
            <a:off x="714375" y="5643563"/>
            <a:ext cx="2473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800">
                <a:solidFill>
                  <a:schemeClr val="folHlink"/>
                </a:solidFill>
                <a:ea typeface="黑体" panose="02010609060101010101" pitchFamily="49" charset="-122"/>
              </a:rPr>
              <a:t>(a) Lost ACK</a:t>
            </a:r>
            <a:endParaRPr kumimoji="1" lang="zh-CN" altLang="en-US" sz="2800">
              <a:solidFill>
                <a:schemeClr val="folHlink"/>
              </a:solidFill>
              <a:ea typeface="黑体" panose="02010609060101010101" pitchFamily="49" charset="-122"/>
            </a:endParaRPr>
          </a:p>
        </p:txBody>
      </p:sp>
      <p:sp>
        <p:nvSpPr>
          <p:cNvPr id="45079" name="Line 25">
            <a:extLst>
              <a:ext uri="{FF2B5EF4-FFF2-40B4-BE49-F238E27FC236}">
                <a16:creationId xmlns:a16="http://schemas.microsoft.com/office/drawing/2014/main" id="{ED74EAE0-9A84-4C7D-8CD1-E230A5176C70}"/>
              </a:ext>
            </a:extLst>
          </p:cNvPr>
          <p:cNvSpPr>
            <a:spLocks noChangeShapeType="1"/>
          </p:cNvSpPr>
          <p:nvPr/>
        </p:nvSpPr>
        <p:spPr bwMode="auto">
          <a:xfrm>
            <a:off x="1344613" y="2374900"/>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80" name="Text Box 26">
            <a:extLst>
              <a:ext uri="{FF2B5EF4-FFF2-40B4-BE49-F238E27FC236}">
                <a16:creationId xmlns:a16="http://schemas.microsoft.com/office/drawing/2014/main" id="{378ABE62-8973-40B4-B7AD-BD493A6752CB}"/>
              </a:ext>
            </a:extLst>
          </p:cNvPr>
          <p:cNvSpPr txBox="1">
            <a:spLocks noChangeArrowheads="1"/>
          </p:cNvSpPr>
          <p:nvPr/>
        </p:nvSpPr>
        <p:spPr bwMode="auto">
          <a:xfrm>
            <a:off x="2676525" y="2640013"/>
            <a:ext cx="1038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solidFill>
                  <a:schemeClr val="folHlink"/>
                </a:solidFill>
                <a:ea typeface="黑体" panose="02010609060101010101" pitchFamily="49" charset="-122"/>
              </a:rPr>
              <a:t>ACK</a:t>
            </a:r>
            <a:r>
              <a:rPr lang="zh-CN" altLang="en-US">
                <a:solidFill>
                  <a:schemeClr val="folHlink"/>
                </a:solidFill>
                <a:ea typeface="黑体" panose="02010609060101010101" pitchFamily="49" charset="-122"/>
              </a:rPr>
              <a:t> </a:t>
            </a:r>
            <a:r>
              <a:rPr lang="en-US" altLang="zh-CN">
                <a:solidFill>
                  <a:schemeClr val="folHlink"/>
                </a:solidFill>
                <a:ea typeface="黑体" panose="02010609060101010101" pitchFamily="49" charset="-122"/>
              </a:rPr>
              <a:t>M</a:t>
            </a:r>
            <a:r>
              <a:rPr lang="en-US" altLang="zh-CN" baseline="-25000">
                <a:solidFill>
                  <a:schemeClr val="folHlink"/>
                </a:solidFill>
                <a:ea typeface="黑体" panose="02010609060101010101" pitchFamily="49" charset="-122"/>
              </a:rPr>
              <a:t>1</a:t>
            </a:r>
          </a:p>
        </p:txBody>
      </p:sp>
      <p:sp>
        <p:nvSpPr>
          <p:cNvPr id="45081" name="Line 27">
            <a:extLst>
              <a:ext uri="{FF2B5EF4-FFF2-40B4-BE49-F238E27FC236}">
                <a16:creationId xmlns:a16="http://schemas.microsoft.com/office/drawing/2014/main" id="{D13FB49A-E8C4-412A-A641-2D6D643E5727}"/>
              </a:ext>
            </a:extLst>
          </p:cNvPr>
          <p:cNvSpPr>
            <a:spLocks noChangeShapeType="1"/>
          </p:cNvSpPr>
          <p:nvPr/>
        </p:nvSpPr>
        <p:spPr bwMode="auto">
          <a:xfrm>
            <a:off x="6083300"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5082" name="Line 28">
            <a:extLst>
              <a:ext uri="{FF2B5EF4-FFF2-40B4-BE49-F238E27FC236}">
                <a16:creationId xmlns:a16="http://schemas.microsoft.com/office/drawing/2014/main" id="{13D34EEC-4105-4B7E-8E86-D9FEE81A863C}"/>
              </a:ext>
            </a:extLst>
          </p:cNvPr>
          <p:cNvSpPr>
            <a:spLocks noChangeShapeType="1"/>
          </p:cNvSpPr>
          <p:nvPr/>
        </p:nvSpPr>
        <p:spPr bwMode="auto">
          <a:xfrm>
            <a:off x="6083300" y="35337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83" name="Line 29">
            <a:extLst>
              <a:ext uri="{FF2B5EF4-FFF2-40B4-BE49-F238E27FC236}">
                <a16:creationId xmlns:a16="http://schemas.microsoft.com/office/drawing/2014/main" id="{EC54B8BE-B793-4958-931E-032EC53E17C8}"/>
              </a:ext>
            </a:extLst>
          </p:cNvPr>
          <p:cNvSpPr>
            <a:spLocks noChangeShapeType="1"/>
          </p:cNvSpPr>
          <p:nvPr/>
        </p:nvSpPr>
        <p:spPr bwMode="auto">
          <a:xfrm flipH="1">
            <a:off x="6083300" y="4035425"/>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84" name="Line 30">
            <a:extLst>
              <a:ext uri="{FF2B5EF4-FFF2-40B4-BE49-F238E27FC236}">
                <a16:creationId xmlns:a16="http://schemas.microsoft.com/office/drawing/2014/main" id="{1C307AB5-A772-4CAD-9EF1-2051A0777422}"/>
              </a:ext>
            </a:extLst>
          </p:cNvPr>
          <p:cNvSpPr>
            <a:spLocks noChangeShapeType="1"/>
          </p:cNvSpPr>
          <p:nvPr/>
        </p:nvSpPr>
        <p:spPr bwMode="auto">
          <a:xfrm>
            <a:off x="6083300" y="453707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85" name="Text Box 31">
            <a:extLst>
              <a:ext uri="{FF2B5EF4-FFF2-40B4-BE49-F238E27FC236}">
                <a16:creationId xmlns:a16="http://schemas.microsoft.com/office/drawing/2014/main" id="{E438CD41-9C69-4029-BF21-986594FABDFA}"/>
              </a:ext>
            </a:extLst>
          </p:cNvPr>
          <p:cNvSpPr txBox="1">
            <a:spLocks noChangeArrowheads="1"/>
          </p:cNvSpPr>
          <p:nvPr/>
        </p:nvSpPr>
        <p:spPr bwMode="auto">
          <a:xfrm>
            <a:off x="5888038" y="1733550"/>
            <a:ext cx="420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ea typeface="黑体" panose="02010609060101010101" pitchFamily="49" charset="-122"/>
              </a:rPr>
              <a:t>A</a:t>
            </a:r>
          </a:p>
        </p:txBody>
      </p:sp>
      <p:sp>
        <p:nvSpPr>
          <p:cNvPr id="45086" name="Text Box 32">
            <a:extLst>
              <a:ext uri="{FF2B5EF4-FFF2-40B4-BE49-F238E27FC236}">
                <a16:creationId xmlns:a16="http://schemas.microsoft.com/office/drawing/2014/main" id="{EA5B73DD-8936-4E59-A5D2-0CFECC87A64D}"/>
              </a:ext>
            </a:extLst>
          </p:cNvPr>
          <p:cNvSpPr txBox="1">
            <a:spLocks noChangeArrowheads="1"/>
          </p:cNvSpPr>
          <p:nvPr/>
        </p:nvSpPr>
        <p:spPr bwMode="auto">
          <a:xfrm>
            <a:off x="4714875" y="2054225"/>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solidFill>
                  <a:schemeClr val="folHlink"/>
                </a:solidFill>
                <a:ea typeface="黑体" panose="02010609060101010101" pitchFamily="49" charset="-122"/>
              </a:rPr>
              <a:t>Send</a:t>
            </a:r>
            <a:r>
              <a:rPr lang="zh-CN" altLang="en-US">
                <a:solidFill>
                  <a:schemeClr val="folHlink"/>
                </a:solidFill>
                <a:ea typeface="黑体" panose="02010609060101010101" pitchFamily="49" charset="-122"/>
              </a:rPr>
              <a:t> </a:t>
            </a:r>
            <a:r>
              <a:rPr lang="en-US" altLang="zh-CN">
                <a:solidFill>
                  <a:schemeClr val="folHlink"/>
                </a:solidFill>
                <a:ea typeface="黑体" panose="02010609060101010101" pitchFamily="49" charset="-122"/>
              </a:rPr>
              <a:t>M</a:t>
            </a:r>
            <a:r>
              <a:rPr lang="en-US" altLang="zh-CN" baseline="-25000">
                <a:solidFill>
                  <a:schemeClr val="folHlink"/>
                </a:solidFill>
                <a:ea typeface="黑体" panose="02010609060101010101" pitchFamily="49" charset="-122"/>
              </a:rPr>
              <a:t>1</a:t>
            </a:r>
          </a:p>
        </p:txBody>
      </p:sp>
      <p:sp>
        <p:nvSpPr>
          <p:cNvPr id="45087" name="Text Box 33">
            <a:extLst>
              <a:ext uri="{FF2B5EF4-FFF2-40B4-BE49-F238E27FC236}">
                <a16:creationId xmlns:a16="http://schemas.microsoft.com/office/drawing/2014/main" id="{C1A6A82D-FBA0-4B3C-943E-D342A04887E7}"/>
              </a:ext>
            </a:extLst>
          </p:cNvPr>
          <p:cNvSpPr txBox="1">
            <a:spLocks noChangeArrowheads="1"/>
          </p:cNvSpPr>
          <p:nvPr/>
        </p:nvSpPr>
        <p:spPr bwMode="auto">
          <a:xfrm>
            <a:off x="7183438" y="1733550"/>
            <a:ext cx="420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ea typeface="黑体" panose="02010609060101010101" pitchFamily="49" charset="-122"/>
              </a:rPr>
              <a:t>B</a:t>
            </a:r>
          </a:p>
        </p:txBody>
      </p:sp>
      <p:sp>
        <p:nvSpPr>
          <p:cNvPr id="45088" name="Line 34">
            <a:extLst>
              <a:ext uri="{FF2B5EF4-FFF2-40B4-BE49-F238E27FC236}">
                <a16:creationId xmlns:a16="http://schemas.microsoft.com/office/drawing/2014/main" id="{7F5F4B8A-71F2-40AB-9C6D-AF2FF5B73CC7}"/>
              </a:ext>
            </a:extLst>
          </p:cNvPr>
          <p:cNvSpPr>
            <a:spLocks noChangeShapeType="1"/>
          </p:cNvSpPr>
          <p:nvPr/>
        </p:nvSpPr>
        <p:spPr bwMode="auto">
          <a:xfrm>
            <a:off x="7385050" y="2159000"/>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en-US"/>
          </a:p>
        </p:txBody>
      </p:sp>
      <p:sp>
        <p:nvSpPr>
          <p:cNvPr id="45089" name="Text Box 35">
            <a:extLst>
              <a:ext uri="{FF2B5EF4-FFF2-40B4-BE49-F238E27FC236}">
                <a16:creationId xmlns:a16="http://schemas.microsoft.com/office/drawing/2014/main" id="{633711A9-6B01-4B5E-B3F8-C9E6C64C3EFD}"/>
              </a:ext>
            </a:extLst>
          </p:cNvPr>
          <p:cNvSpPr txBox="1">
            <a:spLocks noChangeArrowheads="1"/>
          </p:cNvSpPr>
          <p:nvPr/>
        </p:nvSpPr>
        <p:spPr bwMode="auto">
          <a:xfrm>
            <a:off x="4500563" y="3071813"/>
            <a:ext cx="1504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a:solidFill>
                  <a:schemeClr val="folHlink"/>
                </a:solidFill>
                <a:ea typeface="黑体" panose="02010609060101010101" pitchFamily="49" charset="-122"/>
              </a:rPr>
              <a:t>Out of time</a:t>
            </a:r>
            <a:endParaRPr lang="zh-CN" altLang="en-US">
              <a:solidFill>
                <a:schemeClr val="folHlink"/>
              </a:solidFill>
              <a:ea typeface="黑体" panose="02010609060101010101" pitchFamily="49" charset="-122"/>
            </a:endParaRPr>
          </a:p>
          <a:p>
            <a:pPr algn="ctr" eaLnBrk="1" hangingPunct="1"/>
            <a:r>
              <a:rPr lang="en-US" altLang="zh-CN">
                <a:solidFill>
                  <a:schemeClr val="folHlink"/>
                </a:solidFill>
                <a:ea typeface="黑体" panose="02010609060101010101" pitchFamily="49" charset="-122"/>
              </a:rPr>
              <a:t>Resend M</a:t>
            </a:r>
            <a:r>
              <a:rPr lang="en-US" altLang="zh-CN" baseline="-25000">
                <a:solidFill>
                  <a:schemeClr val="folHlink"/>
                </a:solidFill>
                <a:ea typeface="黑体" panose="02010609060101010101" pitchFamily="49" charset="-122"/>
              </a:rPr>
              <a:t>1</a:t>
            </a:r>
          </a:p>
        </p:txBody>
      </p:sp>
      <p:sp>
        <p:nvSpPr>
          <p:cNvPr id="45090" name="Text Box 36">
            <a:extLst>
              <a:ext uri="{FF2B5EF4-FFF2-40B4-BE49-F238E27FC236}">
                <a16:creationId xmlns:a16="http://schemas.microsoft.com/office/drawing/2014/main" id="{9628E622-C1E1-4370-821C-91D2A5260967}"/>
              </a:ext>
            </a:extLst>
          </p:cNvPr>
          <p:cNvSpPr txBox="1">
            <a:spLocks noChangeArrowheads="1"/>
          </p:cNvSpPr>
          <p:nvPr/>
        </p:nvSpPr>
        <p:spPr bwMode="auto">
          <a:xfrm>
            <a:off x="4786313" y="4259263"/>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solidFill>
                  <a:schemeClr val="folHlink"/>
                </a:solidFill>
                <a:ea typeface="黑体" panose="02010609060101010101" pitchFamily="49" charset="-122"/>
              </a:rPr>
              <a:t>Send</a:t>
            </a:r>
            <a:r>
              <a:rPr lang="zh-CN" altLang="en-US">
                <a:solidFill>
                  <a:schemeClr val="folHlink"/>
                </a:solidFill>
                <a:ea typeface="黑体" panose="02010609060101010101" pitchFamily="49" charset="-122"/>
              </a:rPr>
              <a:t> </a:t>
            </a:r>
            <a:r>
              <a:rPr lang="en-US" altLang="zh-CN">
                <a:solidFill>
                  <a:schemeClr val="folHlink"/>
                </a:solidFill>
                <a:ea typeface="黑体" panose="02010609060101010101" pitchFamily="49" charset="-122"/>
              </a:rPr>
              <a:t>M</a:t>
            </a:r>
            <a:r>
              <a:rPr lang="en-US" altLang="zh-CN" baseline="-25000">
                <a:solidFill>
                  <a:schemeClr val="folHlink"/>
                </a:solidFill>
                <a:ea typeface="黑体" panose="02010609060101010101" pitchFamily="49" charset="-122"/>
              </a:rPr>
              <a:t>2</a:t>
            </a:r>
          </a:p>
        </p:txBody>
      </p:sp>
      <p:sp>
        <p:nvSpPr>
          <p:cNvPr id="9253" name="Text Box 37">
            <a:extLst>
              <a:ext uri="{FF2B5EF4-FFF2-40B4-BE49-F238E27FC236}">
                <a16:creationId xmlns:a16="http://schemas.microsoft.com/office/drawing/2014/main" id="{EC7B3D6C-61C5-4596-97B2-E8CE4DCEF94B}"/>
              </a:ext>
            </a:extLst>
          </p:cNvPr>
          <p:cNvSpPr txBox="1">
            <a:spLocks noChangeArrowheads="1"/>
          </p:cNvSpPr>
          <p:nvPr/>
        </p:nvSpPr>
        <p:spPr bwMode="auto">
          <a:xfrm>
            <a:off x="7451725" y="3476625"/>
            <a:ext cx="1584325" cy="1938338"/>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a:spAutoFit/>
          </a:bodyPr>
          <a:lstStyle/>
          <a:p>
            <a:pPr>
              <a:defRPr/>
            </a:pPr>
            <a:r>
              <a:rPr lang="en-US" altLang="zh-CN" sz="2000" dirty="0">
                <a:solidFill>
                  <a:schemeClr val="folHlink"/>
                </a:solidFill>
                <a:ea typeface="黑体" pitchFamily="2" charset="-122"/>
              </a:rPr>
              <a:t>Dispose the repeated M</a:t>
            </a:r>
            <a:r>
              <a:rPr lang="en-US" altLang="zh-CN" sz="2000" baseline="-25000" dirty="0">
                <a:solidFill>
                  <a:schemeClr val="folHlink"/>
                </a:solidFill>
                <a:ea typeface="黑体" pitchFamily="2" charset="-122"/>
              </a:rPr>
              <a:t>1</a:t>
            </a:r>
            <a:r>
              <a:rPr lang="en-US" altLang="zh-CN" sz="2000" dirty="0">
                <a:solidFill>
                  <a:schemeClr val="folHlink"/>
                </a:solidFill>
                <a:ea typeface="黑体" pitchFamily="2" charset="-122"/>
              </a:rPr>
              <a:t> and resend ACK</a:t>
            </a:r>
            <a:r>
              <a:rPr lang="en-US" altLang="zh-CN" sz="2000" baseline="-25000" dirty="0">
                <a:solidFill>
                  <a:schemeClr val="folHlink"/>
                </a:solidFill>
                <a:ea typeface="黑体" pitchFamily="2" charset="-122"/>
              </a:rPr>
              <a:t>M1</a:t>
            </a:r>
            <a:endParaRPr lang="zh-CN" altLang="en-US" sz="2000" baseline="-25000" dirty="0">
              <a:solidFill>
                <a:schemeClr val="folHlink"/>
              </a:solidFill>
              <a:ea typeface="黑体" pitchFamily="2" charset="-122"/>
            </a:endParaRPr>
          </a:p>
        </p:txBody>
      </p:sp>
      <p:sp>
        <p:nvSpPr>
          <p:cNvPr id="45092" name="Line 38">
            <a:extLst>
              <a:ext uri="{FF2B5EF4-FFF2-40B4-BE49-F238E27FC236}">
                <a16:creationId xmlns:a16="http://schemas.microsoft.com/office/drawing/2014/main" id="{A2A6E58B-057F-418F-8E35-896FB0AF861C}"/>
              </a:ext>
            </a:extLst>
          </p:cNvPr>
          <p:cNvSpPr>
            <a:spLocks noChangeShapeType="1"/>
          </p:cNvSpPr>
          <p:nvPr/>
        </p:nvSpPr>
        <p:spPr bwMode="auto">
          <a:xfrm>
            <a:off x="5822950" y="2360613"/>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5093" name="Line 39">
            <a:extLst>
              <a:ext uri="{FF2B5EF4-FFF2-40B4-BE49-F238E27FC236}">
                <a16:creationId xmlns:a16="http://schemas.microsoft.com/office/drawing/2014/main" id="{1CE85614-8A27-4474-B1AB-76707A640E69}"/>
              </a:ext>
            </a:extLst>
          </p:cNvPr>
          <p:cNvSpPr>
            <a:spLocks noChangeShapeType="1"/>
          </p:cNvSpPr>
          <p:nvPr/>
        </p:nvSpPr>
        <p:spPr bwMode="auto">
          <a:xfrm>
            <a:off x="5822950" y="3533775"/>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5094" name="Line 40">
            <a:extLst>
              <a:ext uri="{FF2B5EF4-FFF2-40B4-BE49-F238E27FC236}">
                <a16:creationId xmlns:a16="http://schemas.microsoft.com/office/drawing/2014/main" id="{33355F59-2B3B-4613-8F03-66F0F13F9208}"/>
              </a:ext>
            </a:extLst>
          </p:cNvPr>
          <p:cNvSpPr>
            <a:spLocks noChangeShapeType="1"/>
          </p:cNvSpPr>
          <p:nvPr/>
        </p:nvSpPr>
        <p:spPr bwMode="auto">
          <a:xfrm>
            <a:off x="5934075" y="2349500"/>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5095" name="Oval 41">
            <a:extLst>
              <a:ext uri="{FF2B5EF4-FFF2-40B4-BE49-F238E27FC236}">
                <a16:creationId xmlns:a16="http://schemas.microsoft.com/office/drawing/2014/main" id="{57267266-334B-4CA5-827F-F4BFCC1F9905}"/>
              </a:ext>
            </a:extLst>
          </p:cNvPr>
          <p:cNvSpPr>
            <a:spLocks noChangeArrowheads="1"/>
          </p:cNvSpPr>
          <p:nvPr/>
        </p:nvSpPr>
        <p:spPr bwMode="auto">
          <a:xfrm>
            <a:off x="5784850" y="2728913"/>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5096" name="Text Box 42">
            <a:extLst>
              <a:ext uri="{FF2B5EF4-FFF2-40B4-BE49-F238E27FC236}">
                <a16:creationId xmlns:a16="http://schemas.microsoft.com/office/drawing/2014/main" id="{0D279E96-566E-4F35-93E2-A8A6A2F82FE0}"/>
              </a:ext>
            </a:extLst>
          </p:cNvPr>
          <p:cNvSpPr txBox="1">
            <a:spLocks noChangeArrowheads="1"/>
          </p:cNvSpPr>
          <p:nvPr/>
        </p:nvSpPr>
        <p:spPr bwMode="auto">
          <a:xfrm>
            <a:off x="5635625" y="2611438"/>
            <a:ext cx="592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a:solidFill>
                  <a:schemeClr val="folHlink"/>
                </a:solidFill>
                <a:ea typeface="黑体" panose="02010609060101010101" pitchFamily="49" charset="-122"/>
                <a:sym typeface="Wingdings" panose="05000000000000000000" pitchFamily="2" charset="2"/>
              </a:rPr>
              <a:t></a:t>
            </a:r>
          </a:p>
        </p:txBody>
      </p:sp>
      <p:sp>
        <p:nvSpPr>
          <p:cNvPr id="45097" name="Rectangle 43">
            <a:extLst>
              <a:ext uri="{FF2B5EF4-FFF2-40B4-BE49-F238E27FC236}">
                <a16:creationId xmlns:a16="http://schemas.microsoft.com/office/drawing/2014/main" id="{08CFC958-96B3-46CE-9774-BDC3CE5A5990}"/>
              </a:ext>
            </a:extLst>
          </p:cNvPr>
          <p:cNvSpPr>
            <a:spLocks noChangeArrowheads="1"/>
          </p:cNvSpPr>
          <p:nvPr/>
        </p:nvSpPr>
        <p:spPr bwMode="auto">
          <a:xfrm>
            <a:off x="5500688" y="5643563"/>
            <a:ext cx="250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800">
                <a:solidFill>
                  <a:schemeClr val="folHlink"/>
                </a:solidFill>
                <a:ea typeface="黑体" panose="02010609060101010101" pitchFamily="49" charset="-122"/>
              </a:rPr>
              <a:t>(b) Late ACK</a:t>
            </a:r>
            <a:endParaRPr kumimoji="1" lang="zh-CN" altLang="en-US" sz="2800">
              <a:solidFill>
                <a:schemeClr val="folHlink"/>
              </a:solidFill>
              <a:ea typeface="黑体" panose="02010609060101010101" pitchFamily="49" charset="-122"/>
            </a:endParaRPr>
          </a:p>
        </p:txBody>
      </p:sp>
      <p:sp>
        <p:nvSpPr>
          <p:cNvPr id="45098" name="Line 44">
            <a:extLst>
              <a:ext uri="{FF2B5EF4-FFF2-40B4-BE49-F238E27FC236}">
                <a16:creationId xmlns:a16="http://schemas.microsoft.com/office/drawing/2014/main" id="{87911960-DBC2-4719-96DC-D9310992C3AE}"/>
              </a:ext>
            </a:extLst>
          </p:cNvPr>
          <p:cNvSpPr>
            <a:spLocks noChangeShapeType="1"/>
          </p:cNvSpPr>
          <p:nvPr/>
        </p:nvSpPr>
        <p:spPr bwMode="auto">
          <a:xfrm>
            <a:off x="6078538" y="2374900"/>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5099" name="Text Box 45">
            <a:extLst>
              <a:ext uri="{FF2B5EF4-FFF2-40B4-BE49-F238E27FC236}">
                <a16:creationId xmlns:a16="http://schemas.microsoft.com/office/drawing/2014/main" id="{4B218183-862B-43B4-97A5-A8FA70DFB3BE}"/>
              </a:ext>
            </a:extLst>
          </p:cNvPr>
          <p:cNvSpPr txBox="1">
            <a:spLocks noChangeArrowheads="1"/>
          </p:cNvSpPr>
          <p:nvPr/>
        </p:nvSpPr>
        <p:spPr bwMode="auto">
          <a:xfrm>
            <a:off x="7410450" y="2640013"/>
            <a:ext cx="1038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solidFill>
                  <a:schemeClr val="folHlink"/>
                </a:solidFill>
                <a:ea typeface="黑体" panose="02010609060101010101" pitchFamily="49" charset="-122"/>
              </a:rPr>
              <a:t>ACK M</a:t>
            </a:r>
            <a:r>
              <a:rPr lang="en-US" altLang="zh-CN" baseline="-25000">
                <a:solidFill>
                  <a:schemeClr val="folHlink"/>
                </a:solidFill>
                <a:ea typeface="黑体" panose="02010609060101010101" pitchFamily="49" charset="-122"/>
              </a:rPr>
              <a:t>1</a:t>
            </a:r>
          </a:p>
        </p:txBody>
      </p:sp>
      <p:sp>
        <p:nvSpPr>
          <p:cNvPr id="45100" name="Freeform 46">
            <a:extLst>
              <a:ext uri="{FF2B5EF4-FFF2-40B4-BE49-F238E27FC236}">
                <a16:creationId xmlns:a16="http://schemas.microsoft.com/office/drawing/2014/main" id="{193115F3-8956-4F11-8991-A901E1317252}"/>
              </a:ext>
            </a:extLst>
          </p:cNvPr>
          <p:cNvSpPr>
            <a:spLocks/>
          </p:cNvSpPr>
          <p:nvPr/>
        </p:nvSpPr>
        <p:spPr bwMode="auto">
          <a:xfrm>
            <a:off x="6102350" y="2862263"/>
            <a:ext cx="1271588" cy="2262187"/>
          </a:xfrm>
          <a:custGeom>
            <a:avLst/>
            <a:gdLst>
              <a:gd name="T0" fmla="*/ 2147483647 w 798"/>
              <a:gd name="T1" fmla="*/ 0 h 1134"/>
              <a:gd name="T2" fmla="*/ 2147483647 w 798"/>
              <a:gd name="T3" fmla="*/ 2147483647 h 1134"/>
              <a:gd name="T4" fmla="*/ 2147483647 w 798"/>
              <a:gd name="T5" fmla="*/ 2147483647 h 1134"/>
              <a:gd name="T6" fmla="*/ 2147483647 w 798"/>
              <a:gd name="T7" fmla="*/ 2147483647 h 1134"/>
              <a:gd name="T8" fmla="*/ 2147483647 w 798"/>
              <a:gd name="T9" fmla="*/ 2147483647 h 1134"/>
              <a:gd name="T10" fmla="*/ 2147483647 w 798"/>
              <a:gd name="T11" fmla="*/ 2147483647 h 1134"/>
              <a:gd name="T12" fmla="*/ 0 w 798"/>
              <a:gd name="T13" fmla="*/ 2147483647 h 1134"/>
              <a:gd name="T14" fmla="*/ 0 60000 65536"/>
              <a:gd name="T15" fmla="*/ 0 60000 65536"/>
              <a:gd name="T16" fmla="*/ 0 60000 65536"/>
              <a:gd name="T17" fmla="*/ 0 60000 65536"/>
              <a:gd name="T18" fmla="*/ 0 60000 65536"/>
              <a:gd name="T19" fmla="*/ 0 60000 65536"/>
              <a:gd name="T20" fmla="*/ 0 60000 65536"/>
              <a:gd name="T21" fmla="*/ 0 w 798"/>
              <a:gd name="T22" fmla="*/ 0 h 1134"/>
              <a:gd name="T23" fmla="*/ 798 w 798"/>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8" h="1134">
                <a:moveTo>
                  <a:pt x="798" y="0"/>
                </a:moveTo>
                <a:cubicBezTo>
                  <a:pt x="763" y="12"/>
                  <a:pt x="644" y="34"/>
                  <a:pt x="589" y="70"/>
                </a:cubicBezTo>
                <a:cubicBezTo>
                  <a:pt x="534" y="106"/>
                  <a:pt x="494" y="166"/>
                  <a:pt x="466" y="217"/>
                </a:cubicBezTo>
                <a:cubicBezTo>
                  <a:pt x="438" y="268"/>
                  <a:pt x="431" y="302"/>
                  <a:pt x="418" y="376"/>
                </a:cubicBezTo>
                <a:cubicBezTo>
                  <a:pt x="405" y="450"/>
                  <a:pt x="403" y="554"/>
                  <a:pt x="385" y="661"/>
                </a:cubicBezTo>
                <a:cubicBezTo>
                  <a:pt x="367" y="768"/>
                  <a:pt x="374" y="939"/>
                  <a:pt x="310" y="1018"/>
                </a:cubicBezTo>
                <a:cubicBezTo>
                  <a:pt x="246" y="1097"/>
                  <a:pt x="65" y="1110"/>
                  <a:pt x="0" y="1134"/>
                </a:cubicBezTo>
              </a:path>
            </a:pathLst>
          </a:custGeom>
          <a:noFill/>
          <a:ln w="28575">
            <a:solidFill>
              <a:schemeClr val="folHlink"/>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63" name="Text Box 47">
            <a:extLst>
              <a:ext uri="{FF2B5EF4-FFF2-40B4-BE49-F238E27FC236}">
                <a16:creationId xmlns:a16="http://schemas.microsoft.com/office/drawing/2014/main" id="{25BC4A04-AB42-4E07-9C51-7EB36823D623}"/>
              </a:ext>
            </a:extLst>
          </p:cNvPr>
          <p:cNvSpPr txBox="1">
            <a:spLocks noChangeArrowheads="1"/>
          </p:cNvSpPr>
          <p:nvPr/>
        </p:nvSpPr>
        <p:spPr bwMode="auto">
          <a:xfrm>
            <a:off x="4071938" y="4643438"/>
            <a:ext cx="1939925" cy="1016000"/>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wrap="none">
            <a:spAutoFit/>
          </a:bodyPr>
          <a:lstStyle/>
          <a:p>
            <a:pPr>
              <a:defRPr/>
            </a:pPr>
            <a:r>
              <a:rPr lang="en-US" altLang="zh-CN" sz="2000" dirty="0">
                <a:solidFill>
                  <a:schemeClr val="folHlink"/>
                </a:solidFill>
                <a:ea typeface="黑体" pitchFamily="2" charset="-122"/>
              </a:rPr>
              <a:t>Receive the </a:t>
            </a:r>
          </a:p>
          <a:p>
            <a:pPr>
              <a:defRPr/>
            </a:pPr>
            <a:r>
              <a:rPr lang="en-US" altLang="zh-CN" sz="2000" dirty="0">
                <a:solidFill>
                  <a:schemeClr val="folHlink"/>
                </a:solidFill>
                <a:ea typeface="黑体" pitchFamily="2" charset="-122"/>
              </a:rPr>
              <a:t>late ACK and </a:t>
            </a:r>
          </a:p>
          <a:p>
            <a:pPr>
              <a:defRPr/>
            </a:pPr>
            <a:r>
              <a:rPr lang="en-US" altLang="zh-CN" sz="2000" dirty="0">
                <a:solidFill>
                  <a:schemeClr val="folHlink"/>
                </a:solidFill>
                <a:ea typeface="黑体" pitchFamily="2" charset="-122"/>
              </a:rPr>
              <a:t>do nothing</a:t>
            </a:r>
            <a:endParaRPr lang="zh-CN" altLang="en-US" sz="2000" baseline="-25000" dirty="0">
              <a:solidFill>
                <a:schemeClr val="folHlink"/>
              </a:solidFill>
              <a:ea typeface="黑体" pitchFamily="2" charset="-122"/>
            </a:endParaRPr>
          </a:p>
        </p:txBody>
      </p:sp>
      <p:sp>
        <p:nvSpPr>
          <p:cNvPr id="45102" name="Rectangle 48">
            <a:extLst>
              <a:ext uri="{FF2B5EF4-FFF2-40B4-BE49-F238E27FC236}">
                <a16:creationId xmlns:a16="http://schemas.microsoft.com/office/drawing/2014/main" id="{10EAEBDE-78F9-48C0-95C4-77833988FD11}"/>
              </a:ext>
            </a:extLst>
          </p:cNvPr>
          <p:cNvSpPr>
            <a:spLocks noChangeArrowheads="1"/>
          </p:cNvSpPr>
          <p:nvPr/>
        </p:nvSpPr>
        <p:spPr bwMode="auto">
          <a:xfrm>
            <a:off x="1325563"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i="1">
                <a:solidFill>
                  <a:schemeClr val="folHlink"/>
                </a:solidFill>
                <a:ea typeface="黑体" panose="02010609060101010101" pitchFamily="49" charset="-122"/>
              </a:rPr>
              <a:t>t</a:t>
            </a:r>
          </a:p>
        </p:txBody>
      </p:sp>
      <p:sp>
        <p:nvSpPr>
          <p:cNvPr id="45103" name="Rectangle 49">
            <a:extLst>
              <a:ext uri="{FF2B5EF4-FFF2-40B4-BE49-F238E27FC236}">
                <a16:creationId xmlns:a16="http://schemas.microsoft.com/office/drawing/2014/main" id="{3E37CE6A-60E4-4956-B8A1-E26D79544F33}"/>
              </a:ext>
            </a:extLst>
          </p:cNvPr>
          <p:cNvSpPr>
            <a:spLocks noChangeArrowheads="1"/>
          </p:cNvSpPr>
          <p:nvPr/>
        </p:nvSpPr>
        <p:spPr bwMode="auto">
          <a:xfrm>
            <a:off x="2625725"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i="1">
                <a:solidFill>
                  <a:schemeClr val="folHlink"/>
                </a:solidFill>
                <a:ea typeface="黑体" panose="02010609060101010101" pitchFamily="49" charset="-122"/>
              </a:rPr>
              <a:t>t</a:t>
            </a:r>
          </a:p>
        </p:txBody>
      </p:sp>
      <p:sp>
        <p:nvSpPr>
          <p:cNvPr id="45104" name="Rectangle 50">
            <a:extLst>
              <a:ext uri="{FF2B5EF4-FFF2-40B4-BE49-F238E27FC236}">
                <a16:creationId xmlns:a16="http://schemas.microsoft.com/office/drawing/2014/main" id="{B05D53C6-EEC1-4E2D-B0EE-ED53B497B1F1}"/>
              </a:ext>
            </a:extLst>
          </p:cNvPr>
          <p:cNvSpPr>
            <a:spLocks noChangeArrowheads="1"/>
          </p:cNvSpPr>
          <p:nvPr/>
        </p:nvSpPr>
        <p:spPr bwMode="auto">
          <a:xfrm>
            <a:off x="6048375"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i="1">
                <a:solidFill>
                  <a:schemeClr val="folHlink"/>
                </a:solidFill>
                <a:ea typeface="黑体" panose="02010609060101010101" pitchFamily="49" charset="-122"/>
              </a:rPr>
              <a:t>t</a:t>
            </a:r>
          </a:p>
        </p:txBody>
      </p:sp>
      <p:sp>
        <p:nvSpPr>
          <p:cNvPr id="45105" name="Rectangle 51">
            <a:extLst>
              <a:ext uri="{FF2B5EF4-FFF2-40B4-BE49-F238E27FC236}">
                <a16:creationId xmlns:a16="http://schemas.microsoft.com/office/drawing/2014/main" id="{09C37407-0686-460D-B2CB-9FBF961C7211}"/>
              </a:ext>
            </a:extLst>
          </p:cNvPr>
          <p:cNvSpPr>
            <a:spLocks noChangeArrowheads="1"/>
          </p:cNvSpPr>
          <p:nvPr/>
        </p:nvSpPr>
        <p:spPr bwMode="auto">
          <a:xfrm>
            <a:off x="7350125" y="5318125"/>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i="1">
                <a:solidFill>
                  <a:schemeClr val="folHlink"/>
                </a:solidFill>
                <a:ea typeface="黑体" panose="02010609060101010101" pitchFamily="49" charset="-122"/>
              </a:rPr>
              <a:t>t</a:t>
            </a:r>
          </a:p>
        </p:txBody>
      </p:sp>
    </p:spTree>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DE5A4DD-5E98-404A-8C87-37893FFF74AD}"/>
              </a:ext>
            </a:extLst>
          </p:cNvPr>
          <p:cNvSpPr>
            <a:spLocks noGrp="1" noChangeArrowheads="1"/>
          </p:cNvSpPr>
          <p:nvPr>
            <p:ph type="title"/>
          </p:nvPr>
        </p:nvSpPr>
        <p:spPr>
          <a:xfrm>
            <a:off x="457200" y="274638"/>
            <a:ext cx="7870825" cy="1143000"/>
          </a:xfrm>
        </p:spPr>
        <p:txBody>
          <a:bodyPr/>
          <a:lstStyle/>
          <a:p>
            <a:r>
              <a:rPr lang="en-US" altLang="zh-CN"/>
              <a:t>Reliable Communication</a:t>
            </a:r>
            <a:endParaRPr lang="zh-CN" altLang="en-US"/>
          </a:p>
        </p:txBody>
      </p:sp>
      <p:sp>
        <p:nvSpPr>
          <p:cNvPr id="46083" name="Rectangle 3">
            <a:extLst>
              <a:ext uri="{FF2B5EF4-FFF2-40B4-BE49-F238E27FC236}">
                <a16:creationId xmlns:a16="http://schemas.microsoft.com/office/drawing/2014/main" id="{69E951B9-94BD-4BA7-9E2C-170FB17496CB}"/>
              </a:ext>
            </a:extLst>
          </p:cNvPr>
          <p:cNvSpPr>
            <a:spLocks noGrp="1" noChangeArrowheads="1"/>
          </p:cNvSpPr>
          <p:nvPr>
            <p:ph type="body" idx="1"/>
          </p:nvPr>
        </p:nvSpPr>
        <p:spPr>
          <a:xfrm>
            <a:off x="428625" y="1773238"/>
            <a:ext cx="8715375" cy="4535487"/>
          </a:xfrm>
        </p:spPr>
        <p:txBody>
          <a:bodyPr/>
          <a:lstStyle/>
          <a:p>
            <a:pPr>
              <a:lnSpc>
                <a:spcPct val="200000"/>
              </a:lnSpc>
            </a:pPr>
            <a:r>
              <a:rPr lang="en-US" altLang="zh-CN">
                <a:solidFill>
                  <a:schemeClr val="hlink"/>
                </a:solidFill>
              </a:rPr>
              <a:t>ARQ</a:t>
            </a:r>
            <a:r>
              <a:rPr lang="en-US" altLang="zh-CN"/>
              <a:t> (Automatic Repeat reQuest)</a:t>
            </a:r>
            <a:r>
              <a:rPr lang="zh-CN" altLang="en-US"/>
              <a:t>。</a:t>
            </a:r>
          </a:p>
          <a:p>
            <a:pPr lvl="1">
              <a:lnSpc>
                <a:spcPct val="200000"/>
              </a:lnSpc>
            </a:pPr>
            <a:r>
              <a:rPr lang="en-US" altLang="zh-CN"/>
              <a:t>It means the ‘resend request’ is automatically sent and the receiver need not request the sender to resend the error segment</a:t>
            </a:r>
            <a:endParaRPr lang="zh-CN" altLang="en-US"/>
          </a:p>
        </p:txBody>
      </p:sp>
    </p:spTree>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FB30C24D-2428-44DB-9499-F95FE6CA219F}"/>
              </a:ext>
            </a:extLst>
          </p:cNvPr>
          <p:cNvSpPr>
            <a:spLocks noChangeArrowheads="1"/>
          </p:cNvSpPr>
          <p:nvPr/>
        </p:nvSpPr>
        <p:spPr bwMode="auto">
          <a:xfrm>
            <a:off x="620713" y="3446463"/>
            <a:ext cx="3413125" cy="911225"/>
          </a:xfrm>
          <a:prstGeom prst="rect">
            <a:avLst/>
          </a:prstGeom>
          <a:solidFill>
            <a:srgbClr val="66FF99"/>
          </a:solidFill>
          <a:ln w="28575">
            <a:solidFill>
              <a:srgbClr val="808080"/>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7107" name="Rectangle 3">
            <a:extLst>
              <a:ext uri="{FF2B5EF4-FFF2-40B4-BE49-F238E27FC236}">
                <a16:creationId xmlns:a16="http://schemas.microsoft.com/office/drawing/2014/main" id="{7970AB8D-B218-4643-AC91-3FED4C0F1BB3}"/>
              </a:ext>
            </a:extLst>
          </p:cNvPr>
          <p:cNvSpPr>
            <a:spLocks noChangeArrowheads="1"/>
          </p:cNvSpPr>
          <p:nvPr/>
        </p:nvSpPr>
        <p:spPr bwMode="auto">
          <a:xfrm>
            <a:off x="620713" y="3649663"/>
            <a:ext cx="8189912" cy="50482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7108" name="Rectangle 4">
            <a:extLst>
              <a:ext uri="{FF2B5EF4-FFF2-40B4-BE49-F238E27FC236}">
                <a16:creationId xmlns:a16="http://schemas.microsoft.com/office/drawing/2014/main" id="{CA5DD87D-7011-41A4-A8C9-A4C35B30D7D4}"/>
              </a:ext>
            </a:extLst>
          </p:cNvPr>
          <p:cNvSpPr>
            <a:spLocks noGrp="1" noChangeArrowheads="1"/>
          </p:cNvSpPr>
          <p:nvPr>
            <p:ph type="title"/>
          </p:nvPr>
        </p:nvSpPr>
        <p:spPr>
          <a:xfrm>
            <a:off x="457200" y="274638"/>
            <a:ext cx="7794625" cy="725487"/>
          </a:xfrm>
        </p:spPr>
        <p:txBody>
          <a:bodyPr/>
          <a:lstStyle/>
          <a:p>
            <a:r>
              <a:rPr lang="en-US" altLang="zh-CN"/>
              <a:t>Contiguous</a:t>
            </a:r>
            <a:r>
              <a:rPr lang="zh-CN" altLang="en-US"/>
              <a:t> </a:t>
            </a:r>
            <a:r>
              <a:rPr lang="en-US" altLang="zh-CN"/>
              <a:t>ARQ Protocol</a:t>
            </a:r>
            <a:r>
              <a:rPr lang="zh-CN" altLang="en-US"/>
              <a:t> </a:t>
            </a:r>
          </a:p>
        </p:txBody>
      </p:sp>
      <p:sp>
        <p:nvSpPr>
          <p:cNvPr id="47109" name="Rectangle 5">
            <a:extLst>
              <a:ext uri="{FF2B5EF4-FFF2-40B4-BE49-F238E27FC236}">
                <a16:creationId xmlns:a16="http://schemas.microsoft.com/office/drawing/2014/main" id="{F6F414C8-E56F-4087-B28F-D474457B7203}"/>
              </a:ext>
            </a:extLst>
          </p:cNvPr>
          <p:cNvSpPr>
            <a:spLocks noChangeArrowheads="1"/>
          </p:cNvSpPr>
          <p:nvPr/>
        </p:nvSpPr>
        <p:spPr bwMode="auto">
          <a:xfrm>
            <a:off x="620713"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1</a:t>
            </a:r>
          </a:p>
        </p:txBody>
      </p:sp>
      <p:sp>
        <p:nvSpPr>
          <p:cNvPr id="47110" name="Rectangle 6">
            <a:extLst>
              <a:ext uri="{FF2B5EF4-FFF2-40B4-BE49-F238E27FC236}">
                <a16:creationId xmlns:a16="http://schemas.microsoft.com/office/drawing/2014/main" id="{B5E5E5C3-EEE0-4569-A5A2-791FE1A435A6}"/>
              </a:ext>
            </a:extLst>
          </p:cNvPr>
          <p:cNvSpPr>
            <a:spLocks noChangeArrowheads="1"/>
          </p:cNvSpPr>
          <p:nvPr/>
        </p:nvSpPr>
        <p:spPr bwMode="auto">
          <a:xfrm>
            <a:off x="1303338"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2</a:t>
            </a:r>
          </a:p>
        </p:txBody>
      </p:sp>
      <p:sp>
        <p:nvSpPr>
          <p:cNvPr id="47111" name="Rectangle 7">
            <a:extLst>
              <a:ext uri="{FF2B5EF4-FFF2-40B4-BE49-F238E27FC236}">
                <a16:creationId xmlns:a16="http://schemas.microsoft.com/office/drawing/2014/main" id="{2D20F63F-CCDE-40E0-AE7D-BF3EFF254009}"/>
              </a:ext>
            </a:extLst>
          </p:cNvPr>
          <p:cNvSpPr>
            <a:spLocks noChangeArrowheads="1"/>
          </p:cNvSpPr>
          <p:nvPr/>
        </p:nvSpPr>
        <p:spPr bwMode="auto">
          <a:xfrm>
            <a:off x="1987550"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3</a:t>
            </a:r>
          </a:p>
        </p:txBody>
      </p:sp>
      <p:sp>
        <p:nvSpPr>
          <p:cNvPr id="47112" name="Rectangle 8">
            <a:extLst>
              <a:ext uri="{FF2B5EF4-FFF2-40B4-BE49-F238E27FC236}">
                <a16:creationId xmlns:a16="http://schemas.microsoft.com/office/drawing/2014/main" id="{F1796EEC-2D19-41F3-8576-68B601C8CB81}"/>
              </a:ext>
            </a:extLst>
          </p:cNvPr>
          <p:cNvSpPr>
            <a:spLocks noChangeArrowheads="1"/>
          </p:cNvSpPr>
          <p:nvPr/>
        </p:nvSpPr>
        <p:spPr bwMode="auto">
          <a:xfrm>
            <a:off x="2670175" y="3649663"/>
            <a:ext cx="6810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4</a:t>
            </a:r>
          </a:p>
        </p:txBody>
      </p:sp>
      <p:sp>
        <p:nvSpPr>
          <p:cNvPr id="47113" name="Rectangle 9">
            <a:extLst>
              <a:ext uri="{FF2B5EF4-FFF2-40B4-BE49-F238E27FC236}">
                <a16:creationId xmlns:a16="http://schemas.microsoft.com/office/drawing/2014/main" id="{C7F7B8EB-132E-4193-BA09-A33D9568FDBD}"/>
              </a:ext>
            </a:extLst>
          </p:cNvPr>
          <p:cNvSpPr>
            <a:spLocks noChangeArrowheads="1"/>
          </p:cNvSpPr>
          <p:nvPr/>
        </p:nvSpPr>
        <p:spPr bwMode="auto">
          <a:xfrm>
            <a:off x="3354388" y="3649663"/>
            <a:ext cx="68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5</a:t>
            </a:r>
          </a:p>
        </p:txBody>
      </p:sp>
      <p:sp>
        <p:nvSpPr>
          <p:cNvPr id="47114" name="Rectangle 10">
            <a:extLst>
              <a:ext uri="{FF2B5EF4-FFF2-40B4-BE49-F238E27FC236}">
                <a16:creationId xmlns:a16="http://schemas.microsoft.com/office/drawing/2014/main" id="{0743AF38-7636-471B-82FA-04DBCEF2B829}"/>
              </a:ext>
            </a:extLst>
          </p:cNvPr>
          <p:cNvSpPr>
            <a:spLocks noChangeArrowheads="1"/>
          </p:cNvSpPr>
          <p:nvPr/>
        </p:nvSpPr>
        <p:spPr bwMode="auto">
          <a:xfrm>
            <a:off x="4038600"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6</a:t>
            </a:r>
          </a:p>
        </p:txBody>
      </p:sp>
      <p:sp>
        <p:nvSpPr>
          <p:cNvPr id="47115" name="Rectangle 11">
            <a:extLst>
              <a:ext uri="{FF2B5EF4-FFF2-40B4-BE49-F238E27FC236}">
                <a16:creationId xmlns:a16="http://schemas.microsoft.com/office/drawing/2014/main" id="{CE48E29D-2EAC-4351-BC7F-7A2AC287C5D6}"/>
              </a:ext>
            </a:extLst>
          </p:cNvPr>
          <p:cNvSpPr>
            <a:spLocks noChangeArrowheads="1"/>
          </p:cNvSpPr>
          <p:nvPr/>
        </p:nvSpPr>
        <p:spPr bwMode="auto">
          <a:xfrm>
            <a:off x="4721225" y="3649663"/>
            <a:ext cx="6810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7</a:t>
            </a:r>
          </a:p>
        </p:txBody>
      </p:sp>
      <p:sp>
        <p:nvSpPr>
          <p:cNvPr id="47116" name="Rectangle 12">
            <a:extLst>
              <a:ext uri="{FF2B5EF4-FFF2-40B4-BE49-F238E27FC236}">
                <a16:creationId xmlns:a16="http://schemas.microsoft.com/office/drawing/2014/main" id="{38DE93AF-A23B-4340-A258-38F08EB43306}"/>
              </a:ext>
            </a:extLst>
          </p:cNvPr>
          <p:cNvSpPr>
            <a:spLocks noChangeArrowheads="1"/>
          </p:cNvSpPr>
          <p:nvPr/>
        </p:nvSpPr>
        <p:spPr bwMode="auto">
          <a:xfrm>
            <a:off x="5405438" y="3649663"/>
            <a:ext cx="68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8</a:t>
            </a:r>
          </a:p>
        </p:txBody>
      </p:sp>
      <p:sp>
        <p:nvSpPr>
          <p:cNvPr id="47117" name="Rectangle 13">
            <a:extLst>
              <a:ext uri="{FF2B5EF4-FFF2-40B4-BE49-F238E27FC236}">
                <a16:creationId xmlns:a16="http://schemas.microsoft.com/office/drawing/2014/main" id="{A292B05E-B651-459D-85DD-BEEC05184D01}"/>
              </a:ext>
            </a:extLst>
          </p:cNvPr>
          <p:cNvSpPr>
            <a:spLocks noChangeArrowheads="1"/>
          </p:cNvSpPr>
          <p:nvPr/>
        </p:nvSpPr>
        <p:spPr bwMode="auto">
          <a:xfrm>
            <a:off x="6086475"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9</a:t>
            </a:r>
          </a:p>
        </p:txBody>
      </p:sp>
      <p:sp>
        <p:nvSpPr>
          <p:cNvPr id="47118" name="Rectangle 14">
            <a:extLst>
              <a:ext uri="{FF2B5EF4-FFF2-40B4-BE49-F238E27FC236}">
                <a16:creationId xmlns:a16="http://schemas.microsoft.com/office/drawing/2014/main" id="{52317164-E00B-455B-85BB-6C17859B8A20}"/>
              </a:ext>
            </a:extLst>
          </p:cNvPr>
          <p:cNvSpPr>
            <a:spLocks noChangeArrowheads="1"/>
          </p:cNvSpPr>
          <p:nvPr/>
        </p:nvSpPr>
        <p:spPr bwMode="auto">
          <a:xfrm>
            <a:off x="6772275" y="3649663"/>
            <a:ext cx="6810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10</a:t>
            </a:r>
          </a:p>
        </p:txBody>
      </p:sp>
      <p:sp>
        <p:nvSpPr>
          <p:cNvPr id="47119" name="Rectangle 15">
            <a:extLst>
              <a:ext uri="{FF2B5EF4-FFF2-40B4-BE49-F238E27FC236}">
                <a16:creationId xmlns:a16="http://schemas.microsoft.com/office/drawing/2014/main" id="{BF3E29E7-8A44-42B2-A73C-C7A88732BEE3}"/>
              </a:ext>
            </a:extLst>
          </p:cNvPr>
          <p:cNvSpPr>
            <a:spLocks noChangeArrowheads="1"/>
          </p:cNvSpPr>
          <p:nvPr/>
        </p:nvSpPr>
        <p:spPr bwMode="auto">
          <a:xfrm>
            <a:off x="7456488" y="3649663"/>
            <a:ext cx="681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11</a:t>
            </a:r>
          </a:p>
        </p:txBody>
      </p:sp>
      <p:sp>
        <p:nvSpPr>
          <p:cNvPr id="47120" name="Rectangle 16">
            <a:extLst>
              <a:ext uri="{FF2B5EF4-FFF2-40B4-BE49-F238E27FC236}">
                <a16:creationId xmlns:a16="http://schemas.microsoft.com/office/drawing/2014/main" id="{CD7AD532-0E98-4B7B-BA2A-2DCAC975F4B0}"/>
              </a:ext>
            </a:extLst>
          </p:cNvPr>
          <p:cNvSpPr>
            <a:spLocks noChangeArrowheads="1"/>
          </p:cNvSpPr>
          <p:nvPr/>
        </p:nvSpPr>
        <p:spPr bwMode="auto">
          <a:xfrm>
            <a:off x="8137525" y="3649663"/>
            <a:ext cx="682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12</a:t>
            </a:r>
          </a:p>
        </p:txBody>
      </p:sp>
      <p:sp>
        <p:nvSpPr>
          <p:cNvPr id="47121" name="Line 17">
            <a:extLst>
              <a:ext uri="{FF2B5EF4-FFF2-40B4-BE49-F238E27FC236}">
                <a16:creationId xmlns:a16="http://schemas.microsoft.com/office/drawing/2014/main" id="{E9B22954-F747-40A6-96B4-2244C177A313}"/>
              </a:ext>
            </a:extLst>
          </p:cNvPr>
          <p:cNvSpPr>
            <a:spLocks noChangeShapeType="1"/>
          </p:cNvSpPr>
          <p:nvPr/>
        </p:nvSpPr>
        <p:spPr bwMode="auto">
          <a:xfrm>
            <a:off x="1303338"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2" name="Line 18">
            <a:extLst>
              <a:ext uri="{FF2B5EF4-FFF2-40B4-BE49-F238E27FC236}">
                <a16:creationId xmlns:a16="http://schemas.microsoft.com/office/drawing/2014/main" id="{2C35BF4B-251A-437E-B704-61B94FFEE161}"/>
              </a:ext>
            </a:extLst>
          </p:cNvPr>
          <p:cNvSpPr>
            <a:spLocks noChangeShapeType="1"/>
          </p:cNvSpPr>
          <p:nvPr/>
        </p:nvSpPr>
        <p:spPr bwMode="auto">
          <a:xfrm>
            <a:off x="198596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3" name="Line 19">
            <a:extLst>
              <a:ext uri="{FF2B5EF4-FFF2-40B4-BE49-F238E27FC236}">
                <a16:creationId xmlns:a16="http://schemas.microsoft.com/office/drawing/2014/main" id="{FB413DC4-6941-4F92-A957-CDFDDE896FD9}"/>
              </a:ext>
            </a:extLst>
          </p:cNvPr>
          <p:cNvSpPr>
            <a:spLocks noChangeShapeType="1"/>
          </p:cNvSpPr>
          <p:nvPr/>
        </p:nvSpPr>
        <p:spPr bwMode="auto">
          <a:xfrm>
            <a:off x="2667000"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4" name="Line 20">
            <a:extLst>
              <a:ext uri="{FF2B5EF4-FFF2-40B4-BE49-F238E27FC236}">
                <a16:creationId xmlns:a16="http://schemas.microsoft.com/office/drawing/2014/main" id="{9C2246E9-27C6-4EA3-AE0F-CFDAD1DAFB71}"/>
              </a:ext>
            </a:extLst>
          </p:cNvPr>
          <p:cNvSpPr>
            <a:spLocks noChangeShapeType="1"/>
          </p:cNvSpPr>
          <p:nvPr/>
        </p:nvSpPr>
        <p:spPr bwMode="auto">
          <a:xfrm>
            <a:off x="3349625"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5" name="Line 21">
            <a:extLst>
              <a:ext uri="{FF2B5EF4-FFF2-40B4-BE49-F238E27FC236}">
                <a16:creationId xmlns:a16="http://schemas.microsoft.com/office/drawing/2014/main" id="{33869068-9175-4815-A956-E8D9F8F1D787}"/>
              </a:ext>
            </a:extLst>
          </p:cNvPr>
          <p:cNvSpPr>
            <a:spLocks noChangeShapeType="1"/>
          </p:cNvSpPr>
          <p:nvPr/>
        </p:nvSpPr>
        <p:spPr bwMode="auto">
          <a:xfrm>
            <a:off x="403066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6" name="Line 22">
            <a:extLst>
              <a:ext uri="{FF2B5EF4-FFF2-40B4-BE49-F238E27FC236}">
                <a16:creationId xmlns:a16="http://schemas.microsoft.com/office/drawing/2014/main" id="{2C1D9941-57B5-41D1-88A9-F58F7034A396}"/>
              </a:ext>
            </a:extLst>
          </p:cNvPr>
          <p:cNvSpPr>
            <a:spLocks noChangeShapeType="1"/>
          </p:cNvSpPr>
          <p:nvPr/>
        </p:nvSpPr>
        <p:spPr bwMode="auto">
          <a:xfrm>
            <a:off x="4713288"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7" name="Line 23">
            <a:extLst>
              <a:ext uri="{FF2B5EF4-FFF2-40B4-BE49-F238E27FC236}">
                <a16:creationId xmlns:a16="http://schemas.microsoft.com/office/drawing/2014/main" id="{BB9A8A32-8107-47F1-9C59-971EECAFD684}"/>
              </a:ext>
            </a:extLst>
          </p:cNvPr>
          <p:cNvSpPr>
            <a:spLocks noChangeShapeType="1"/>
          </p:cNvSpPr>
          <p:nvPr/>
        </p:nvSpPr>
        <p:spPr bwMode="auto">
          <a:xfrm>
            <a:off x="539591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8" name="Line 24">
            <a:extLst>
              <a:ext uri="{FF2B5EF4-FFF2-40B4-BE49-F238E27FC236}">
                <a16:creationId xmlns:a16="http://schemas.microsoft.com/office/drawing/2014/main" id="{88030C59-7579-4A82-A56D-ECC013BA3E1A}"/>
              </a:ext>
            </a:extLst>
          </p:cNvPr>
          <p:cNvSpPr>
            <a:spLocks noChangeShapeType="1"/>
          </p:cNvSpPr>
          <p:nvPr/>
        </p:nvSpPr>
        <p:spPr bwMode="auto">
          <a:xfrm>
            <a:off x="6076950"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29" name="Line 25">
            <a:extLst>
              <a:ext uri="{FF2B5EF4-FFF2-40B4-BE49-F238E27FC236}">
                <a16:creationId xmlns:a16="http://schemas.microsoft.com/office/drawing/2014/main" id="{D55366D8-E018-47A5-93C5-4890F0A22E34}"/>
              </a:ext>
            </a:extLst>
          </p:cNvPr>
          <p:cNvSpPr>
            <a:spLocks noChangeShapeType="1"/>
          </p:cNvSpPr>
          <p:nvPr/>
        </p:nvSpPr>
        <p:spPr bwMode="auto">
          <a:xfrm>
            <a:off x="6759575"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0" name="Line 26">
            <a:extLst>
              <a:ext uri="{FF2B5EF4-FFF2-40B4-BE49-F238E27FC236}">
                <a16:creationId xmlns:a16="http://schemas.microsoft.com/office/drawing/2014/main" id="{031B5665-E621-4DB1-9BD8-E7FC1BAD6BB8}"/>
              </a:ext>
            </a:extLst>
          </p:cNvPr>
          <p:cNvSpPr>
            <a:spLocks noChangeShapeType="1"/>
          </p:cNvSpPr>
          <p:nvPr/>
        </p:nvSpPr>
        <p:spPr bwMode="auto">
          <a:xfrm>
            <a:off x="7440613"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1" name="Line 27">
            <a:extLst>
              <a:ext uri="{FF2B5EF4-FFF2-40B4-BE49-F238E27FC236}">
                <a16:creationId xmlns:a16="http://schemas.microsoft.com/office/drawing/2014/main" id="{A83AD22F-7590-4BE9-862B-54E5CEF44618}"/>
              </a:ext>
            </a:extLst>
          </p:cNvPr>
          <p:cNvSpPr>
            <a:spLocks noChangeShapeType="1"/>
          </p:cNvSpPr>
          <p:nvPr/>
        </p:nvSpPr>
        <p:spPr bwMode="auto">
          <a:xfrm>
            <a:off x="8123238" y="3649663"/>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2" name="Text Box 28">
            <a:extLst>
              <a:ext uri="{FF2B5EF4-FFF2-40B4-BE49-F238E27FC236}">
                <a16:creationId xmlns:a16="http://schemas.microsoft.com/office/drawing/2014/main" id="{AC511ABA-9294-4E08-AF6A-283E4FB87967}"/>
              </a:ext>
            </a:extLst>
          </p:cNvPr>
          <p:cNvSpPr txBox="1">
            <a:spLocks noChangeArrowheads="1"/>
          </p:cNvSpPr>
          <p:nvPr/>
        </p:nvSpPr>
        <p:spPr bwMode="auto">
          <a:xfrm>
            <a:off x="1979613" y="4329113"/>
            <a:ext cx="5703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400">
                <a:solidFill>
                  <a:schemeClr val="folHlink"/>
                </a:solidFill>
                <a:latin typeface="Times New Roman" panose="02020603050405020304" pitchFamily="18" charset="0"/>
                <a:ea typeface="黑体" panose="02010609060101010101" pitchFamily="49" charset="-122"/>
              </a:rPr>
              <a:t>(a) </a:t>
            </a:r>
            <a:r>
              <a:rPr lang="zh-CN" altLang="en-US" sz="2400">
                <a:solidFill>
                  <a:schemeClr val="folHlink"/>
                </a:solidFill>
                <a:latin typeface="Times New Roman" panose="02020603050405020304" pitchFamily="18" charset="0"/>
                <a:ea typeface="黑体" panose="02010609060101010101" pitchFamily="49" charset="-122"/>
              </a:rPr>
              <a:t>发送方维持发送窗口（发送窗口是 </a:t>
            </a:r>
            <a:r>
              <a:rPr lang="en-US" altLang="zh-CN" sz="2400">
                <a:solidFill>
                  <a:schemeClr val="folHlink"/>
                </a:solidFill>
                <a:latin typeface="Times New Roman" panose="02020603050405020304" pitchFamily="18" charset="0"/>
                <a:ea typeface="黑体" panose="02010609060101010101" pitchFamily="49" charset="-122"/>
              </a:rPr>
              <a:t>5</a:t>
            </a:r>
            <a:r>
              <a:rPr lang="zh-CN" altLang="en-US" sz="2400">
                <a:solidFill>
                  <a:schemeClr val="folHlink"/>
                </a:solidFill>
                <a:latin typeface="Times New Roman" panose="02020603050405020304" pitchFamily="18" charset="0"/>
                <a:ea typeface="黑体" panose="02010609060101010101" pitchFamily="49" charset="-122"/>
              </a:rPr>
              <a:t>）</a:t>
            </a:r>
          </a:p>
        </p:txBody>
      </p:sp>
      <p:sp>
        <p:nvSpPr>
          <p:cNvPr id="47133" name="Text Box 29">
            <a:extLst>
              <a:ext uri="{FF2B5EF4-FFF2-40B4-BE49-F238E27FC236}">
                <a16:creationId xmlns:a16="http://schemas.microsoft.com/office/drawing/2014/main" id="{3F9EF992-382A-4EE7-97C9-0F5968615A5F}"/>
              </a:ext>
            </a:extLst>
          </p:cNvPr>
          <p:cNvSpPr txBox="1">
            <a:spLocks noChangeArrowheads="1"/>
          </p:cNvSpPr>
          <p:nvPr/>
        </p:nvSpPr>
        <p:spPr bwMode="auto">
          <a:xfrm>
            <a:off x="1549400" y="29718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zh-CN" altLang="en-US" sz="2400">
                <a:solidFill>
                  <a:schemeClr val="folHlink"/>
                </a:solidFill>
                <a:latin typeface="Times New Roman" panose="02020603050405020304" pitchFamily="18" charset="0"/>
                <a:ea typeface="黑体" panose="02010609060101010101" pitchFamily="49" charset="-122"/>
              </a:rPr>
              <a:t>发送窗口</a:t>
            </a:r>
          </a:p>
        </p:txBody>
      </p:sp>
      <p:grpSp>
        <p:nvGrpSpPr>
          <p:cNvPr id="2" name="Group 30">
            <a:extLst>
              <a:ext uri="{FF2B5EF4-FFF2-40B4-BE49-F238E27FC236}">
                <a16:creationId xmlns:a16="http://schemas.microsoft.com/office/drawing/2014/main" id="{C0CE330E-A6B7-468C-9FC7-E68157BA8C9A}"/>
              </a:ext>
            </a:extLst>
          </p:cNvPr>
          <p:cNvGrpSpPr>
            <a:grpSpLocks/>
          </p:cNvGrpSpPr>
          <p:nvPr/>
        </p:nvGrpSpPr>
        <p:grpSpPr bwMode="auto">
          <a:xfrm>
            <a:off x="611188" y="4778375"/>
            <a:ext cx="8199437" cy="1865313"/>
            <a:chOff x="385" y="2704"/>
            <a:chExt cx="5165" cy="1175"/>
          </a:xfrm>
        </p:grpSpPr>
        <p:sp>
          <p:nvSpPr>
            <p:cNvPr id="47174" name="Rectangle 31">
              <a:extLst>
                <a:ext uri="{FF2B5EF4-FFF2-40B4-BE49-F238E27FC236}">
                  <a16:creationId xmlns:a16="http://schemas.microsoft.com/office/drawing/2014/main" id="{28579EBB-8B3C-4F7B-A2AC-0B76188F362B}"/>
                </a:ext>
              </a:extLst>
            </p:cNvPr>
            <p:cNvSpPr>
              <a:spLocks noChangeArrowheads="1"/>
            </p:cNvSpPr>
            <p:nvPr/>
          </p:nvSpPr>
          <p:spPr bwMode="auto">
            <a:xfrm>
              <a:off x="821" y="3012"/>
              <a:ext cx="2150" cy="575"/>
            </a:xfrm>
            <a:prstGeom prst="rect">
              <a:avLst/>
            </a:prstGeom>
            <a:solidFill>
              <a:srgbClr val="66FF99"/>
            </a:solidFill>
            <a:ln w="28575">
              <a:solidFill>
                <a:srgbClr val="808080"/>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7175" name="Rectangle 32">
              <a:extLst>
                <a:ext uri="{FF2B5EF4-FFF2-40B4-BE49-F238E27FC236}">
                  <a16:creationId xmlns:a16="http://schemas.microsoft.com/office/drawing/2014/main" id="{FB542554-BDB3-4EDC-924F-7EDF70F24667}"/>
                </a:ext>
              </a:extLst>
            </p:cNvPr>
            <p:cNvSpPr>
              <a:spLocks noChangeArrowheads="1"/>
            </p:cNvSpPr>
            <p:nvPr/>
          </p:nvSpPr>
          <p:spPr bwMode="auto">
            <a:xfrm>
              <a:off x="385" y="3140"/>
              <a:ext cx="5158" cy="319"/>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7176" name="Text Box 33">
              <a:extLst>
                <a:ext uri="{FF2B5EF4-FFF2-40B4-BE49-F238E27FC236}">
                  <a16:creationId xmlns:a16="http://schemas.microsoft.com/office/drawing/2014/main" id="{41E033F4-17D9-4899-89AA-452821DC3268}"/>
                </a:ext>
              </a:extLst>
            </p:cNvPr>
            <p:cNvSpPr txBox="1">
              <a:spLocks noChangeArrowheads="1"/>
            </p:cNvSpPr>
            <p:nvPr/>
          </p:nvSpPr>
          <p:spPr bwMode="auto">
            <a:xfrm>
              <a:off x="1258" y="3591"/>
              <a:ext cx="3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400">
                  <a:solidFill>
                    <a:schemeClr val="folHlink"/>
                  </a:solidFill>
                  <a:latin typeface="Times New Roman" panose="02020603050405020304" pitchFamily="18" charset="0"/>
                  <a:ea typeface="黑体" panose="02010609060101010101" pitchFamily="49" charset="-122"/>
                </a:rPr>
                <a:t>(b) </a:t>
              </a:r>
              <a:r>
                <a:rPr lang="zh-CN" altLang="en-US" sz="2400">
                  <a:solidFill>
                    <a:schemeClr val="folHlink"/>
                  </a:solidFill>
                  <a:latin typeface="Times New Roman" panose="02020603050405020304" pitchFamily="18" charset="0"/>
                  <a:ea typeface="黑体" panose="02010609060101010101" pitchFamily="49" charset="-122"/>
                </a:rPr>
                <a:t>收到一个确认后发送窗口向前滑动</a:t>
              </a:r>
            </a:p>
          </p:txBody>
        </p:sp>
        <p:sp>
          <p:nvSpPr>
            <p:cNvPr id="47177" name="Line 34">
              <a:extLst>
                <a:ext uri="{FF2B5EF4-FFF2-40B4-BE49-F238E27FC236}">
                  <a16:creationId xmlns:a16="http://schemas.microsoft.com/office/drawing/2014/main" id="{A98F7BD2-267B-4E27-A777-75F3A18C1F6C}"/>
                </a:ext>
              </a:extLst>
            </p:cNvPr>
            <p:cNvSpPr>
              <a:spLocks noChangeShapeType="1"/>
            </p:cNvSpPr>
            <p:nvPr/>
          </p:nvSpPr>
          <p:spPr bwMode="auto">
            <a:xfrm>
              <a:off x="3016" y="3067"/>
              <a:ext cx="421"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7178" name="Text Box 35">
              <a:extLst>
                <a:ext uri="{FF2B5EF4-FFF2-40B4-BE49-F238E27FC236}">
                  <a16:creationId xmlns:a16="http://schemas.microsoft.com/office/drawing/2014/main" id="{09C8B333-066B-45A8-8853-61F2E2FE27B4}"/>
                </a:ext>
              </a:extLst>
            </p:cNvPr>
            <p:cNvSpPr txBox="1">
              <a:spLocks noChangeArrowheads="1"/>
            </p:cNvSpPr>
            <p:nvPr/>
          </p:nvSpPr>
          <p:spPr bwMode="auto">
            <a:xfrm>
              <a:off x="3424" y="284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zh-CN" altLang="en-US" sz="2400">
                  <a:solidFill>
                    <a:schemeClr val="folHlink"/>
                  </a:solidFill>
                  <a:latin typeface="Times New Roman" panose="02020603050405020304" pitchFamily="18" charset="0"/>
                  <a:ea typeface="黑体" panose="02010609060101010101" pitchFamily="49" charset="-122"/>
                </a:rPr>
                <a:t>向前</a:t>
              </a:r>
            </a:p>
          </p:txBody>
        </p:sp>
        <p:sp>
          <p:nvSpPr>
            <p:cNvPr id="47179" name="Rectangle 36">
              <a:extLst>
                <a:ext uri="{FF2B5EF4-FFF2-40B4-BE49-F238E27FC236}">
                  <a16:creationId xmlns:a16="http://schemas.microsoft.com/office/drawing/2014/main" id="{3C2B4CB7-A695-4CE8-AEE2-F7CC1F9EDDE8}"/>
                </a:ext>
              </a:extLst>
            </p:cNvPr>
            <p:cNvSpPr>
              <a:spLocks noChangeArrowheads="1"/>
            </p:cNvSpPr>
            <p:nvPr/>
          </p:nvSpPr>
          <p:spPr bwMode="auto">
            <a:xfrm>
              <a:off x="385"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1</a:t>
              </a:r>
            </a:p>
          </p:txBody>
        </p:sp>
        <p:sp>
          <p:nvSpPr>
            <p:cNvPr id="47180" name="Rectangle 37">
              <a:extLst>
                <a:ext uri="{FF2B5EF4-FFF2-40B4-BE49-F238E27FC236}">
                  <a16:creationId xmlns:a16="http://schemas.microsoft.com/office/drawing/2014/main" id="{981C7499-D325-474B-830E-81536E70FCB4}"/>
                </a:ext>
              </a:extLst>
            </p:cNvPr>
            <p:cNvSpPr>
              <a:spLocks noChangeArrowheads="1"/>
            </p:cNvSpPr>
            <p:nvPr/>
          </p:nvSpPr>
          <p:spPr bwMode="auto">
            <a:xfrm>
              <a:off x="815"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2</a:t>
              </a:r>
            </a:p>
          </p:txBody>
        </p:sp>
        <p:sp>
          <p:nvSpPr>
            <p:cNvPr id="47181" name="Rectangle 38">
              <a:extLst>
                <a:ext uri="{FF2B5EF4-FFF2-40B4-BE49-F238E27FC236}">
                  <a16:creationId xmlns:a16="http://schemas.microsoft.com/office/drawing/2014/main" id="{2358D2E2-622B-4043-B9B9-9583DB6F16BA}"/>
                </a:ext>
              </a:extLst>
            </p:cNvPr>
            <p:cNvSpPr>
              <a:spLocks noChangeArrowheads="1"/>
            </p:cNvSpPr>
            <p:nvPr/>
          </p:nvSpPr>
          <p:spPr bwMode="auto">
            <a:xfrm>
              <a:off x="1246"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3</a:t>
              </a:r>
            </a:p>
          </p:txBody>
        </p:sp>
        <p:sp>
          <p:nvSpPr>
            <p:cNvPr id="47182" name="Rectangle 39">
              <a:extLst>
                <a:ext uri="{FF2B5EF4-FFF2-40B4-BE49-F238E27FC236}">
                  <a16:creationId xmlns:a16="http://schemas.microsoft.com/office/drawing/2014/main" id="{75CD7DCD-D0D5-4D92-AD5B-AF089CDF9AF3}"/>
                </a:ext>
              </a:extLst>
            </p:cNvPr>
            <p:cNvSpPr>
              <a:spLocks noChangeArrowheads="1"/>
            </p:cNvSpPr>
            <p:nvPr/>
          </p:nvSpPr>
          <p:spPr bwMode="auto">
            <a:xfrm>
              <a:off x="1675"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4</a:t>
              </a:r>
            </a:p>
          </p:txBody>
        </p:sp>
        <p:sp>
          <p:nvSpPr>
            <p:cNvPr id="47183" name="Rectangle 40">
              <a:extLst>
                <a:ext uri="{FF2B5EF4-FFF2-40B4-BE49-F238E27FC236}">
                  <a16:creationId xmlns:a16="http://schemas.microsoft.com/office/drawing/2014/main" id="{81AC4C46-9B12-42A5-A366-51CF21629670}"/>
                </a:ext>
              </a:extLst>
            </p:cNvPr>
            <p:cNvSpPr>
              <a:spLocks noChangeArrowheads="1"/>
            </p:cNvSpPr>
            <p:nvPr/>
          </p:nvSpPr>
          <p:spPr bwMode="auto">
            <a:xfrm>
              <a:off x="2107"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5</a:t>
              </a:r>
            </a:p>
          </p:txBody>
        </p:sp>
        <p:sp>
          <p:nvSpPr>
            <p:cNvPr id="47184" name="Rectangle 41">
              <a:extLst>
                <a:ext uri="{FF2B5EF4-FFF2-40B4-BE49-F238E27FC236}">
                  <a16:creationId xmlns:a16="http://schemas.microsoft.com/office/drawing/2014/main" id="{A4A1863C-6908-40AD-ADAF-B83C02B5A2E8}"/>
                </a:ext>
              </a:extLst>
            </p:cNvPr>
            <p:cNvSpPr>
              <a:spLocks noChangeArrowheads="1"/>
            </p:cNvSpPr>
            <p:nvPr/>
          </p:nvSpPr>
          <p:spPr bwMode="auto">
            <a:xfrm>
              <a:off x="2538"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6</a:t>
              </a:r>
            </a:p>
          </p:txBody>
        </p:sp>
        <p:sp>
          <p:nvSpPr>
            <p:cNvPr id="47185" name="Rectangle 42">
              <a:extLst>
                <a:ext uri="{FF2B5EF4-FFF2-40B4-BE49-F238E27FC236}">
                  <a16:creationId xmlns:a16="http://schemas.microsoft.com/office/drawing/2014/main" id="{513EFFCE-B51D-43C5-BDE9-4418D5516259}"/>
                </a:ext>
              </a:extLst>
            </p:cNvPr>
            <p:cNvSpPr>
              <a:spLocks noChangeArrowheads="1"/>
            </p:cNvSpPr>
            <p:nvPr/>
          </p:nvSpPr>
          <p:spPr bwMode="auto">
            <a:xfrm>
              <a:off x="2967"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7</a:t>
              </a:r>
            </a:p>
          </p:txBody>
        </p:sp>
        <p:sp>
          <p:nvSpPr>
            <p:cNvPr id="47186" name="Rectangle 43">
              <a:extLst>
                <a:ext uri="{FF2B5EF4-FFF2-40B4-BE49-F238E27FC236}">
                  <a16:creationId xmlns:a16="http://schemas.microsoft.com/office/drawing/2014/main" id="{445AC964-9ACD-486C-A3A6-A12CC4C86236}"/>
                </a:ext>
              </a:extLst>
            </p:cNvPr>
            <p:cNvSpPr>
              <a:spLocks noChangeArrowheads="1"/>
            </p:cNvSpPr>
            <p:nvPr/>
          </p:nvSpPr>
          <p:spPr bwMode="auto">
            <a:xfrm>
              <a:off x="3399" y="3140"/>
              <a:ext cx="429"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8</a:t>
              </a:r>
            </a:p>
          </p:txBody>
        </p:sp>
        <p:sp>
          <p:nvSpPr>
            <p:cNvPr id="47187" name="Rectangle 44">
              <a:extLst>
                <a:ext uri="{FF2B5EF4-FFF2-40B4-BE49-F238E27FC236}">
                  <a16:creationId xmlns:a16="http://schemas.microsoft.com/office/drawing/2014/main" id="{757AEF7F-8F12-4011-AFB0-43AF09B72B8E}"/>
                </a:ext>
              </a:extLst>
            </p:cNvPr>
            <p:cNvSpPr>
              <a:spLocks noChangeArrowheads="1"/>
            </p:cNvSpPr>
            <p:nvPr/>
          </p:nvSpPr>
          <p:spPr bwMode="auto">
            <a:xfrm>
              <a:off x="3828"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9</a:t>
              </a:r>
            </a:p>
          </p:txBody>
        </p:sp>
        <p:sp>
          <p:nvSpPr>
            <p:cNvPr id="47188" name="Rectangle 45">
              <a:extLst>
                <a:ext uri="{FF2B5EF4-FFF2-40B4-BE49-F238E27FC236}">
                  <a16:creationId xmlns:a16="http://schemas.microsoft.com/office/drawing/2014/main" id="{637DB13A-C0F6-40A0-98F7-3557A75FC1D8}"/>
                </a:ext>
              </a:extLst>
            </p:cNvPr>
            <p:cNvSpPr>
              <a:spLocks noChangeArrowheads="1"/>
            </p:cNvSpPr>
            <p:nvPr/>
          </p:nvSpPr>
          <p:spPr bwMode="auto">
            <a:xfrm>
              <a:off x="4259"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10</a:t>
              </a:r>
            </a:p>
          </p:txBody>
        </p:sp>
        <p:sp>
          <p:nvSpPr>
            <p:cNvPr id="47189" name="Rectangle 46">
              <a:extLst>
                <a:ext uri="{FF2B5EF4-FFF2-40B4-BE49-F238E27FC236}">
                  <a16:creationId xmlns:a16="http://schemas.microsoft.com/office/drawing/2014/main" id="{E5A00EB0-1976-4E15-B324-04D0E82BAD23}"/>
                </a:ext>
              </a:extLst>
            </p:cNvPr>
            <p:cNvSpPr>
              <a:spLocks noChangeArrowheads="1"/>
            </p:cNvSpPr>
            <p:nvPr/>
          </p:nvSpPr>
          <p:spPr bwMode="auto">
            <a:xfrm>
              <a:off x="4690"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11</a:t>
              </a:r>
            </a:p>
          </p:txBody>
        </p:sp>
        <p:sp>
          <p:nvSpPr>
            <p:cNvPr id="47190" name="Rectangle 47">
              <a:extLst>
                <a:ext uri="{FF2B5EF4-FFF2-40B4-BE49-F238E27FC236}">
                  <a16:creationId xmlns:a16="http://schemas.microsoft.com/office/drawing/2014/main" id="{20CB98F0-9A22-4929-839F-31F5DF3C8FFF}"/>
                </a:ext>
              </a:extLst>
            </p:cNvPr>
            <p:cNvSpPr>
              <a:spLocks noChangeArrowheads="1"/>
            </p:cNvSpPr>
            <p:nvPr/>
          </p:nvSpPr>
          <p:spPr bwMode="auto">
            <a:xfrm>
              <a:off x="5120" y="3140"/>
              <a:ext cx="43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800">
                  <a:solidFill>
                    <a:schemeClr val="folHlink"/>
                  </a:solidFill>
                  <a:latin typeface="Times New Roman" panose="02020603050405020304" pitchFamily="18" charset="0"/>
                  <a:ea typeface="黑体" panose="02010609060101010101" pitchFamily="49" charset="-122"/>
                </a:rPr>
                <a:t>12</a:t>
              </a:r>
            </a:p>
          </p:txBody>
        </p:sp>
        <p:sp>
          <p:nvSpPr>
            <p:cNvPr id="47191" name="Line 48">
              <a:extLst>
                <a:ext uri="{FF2B5EF4-FFF2-40B4-BE49-F238E27FC236}">
                  <a16:creationId xmlns:a16="http://schemas.microsoft.com/office/drawing/2014/main" id="{69E12C22-F06E-49F4-8CDB-A0C0B69C9661}"/>
                </a:ext>
              </a:extLst>
            </p:cNvPr>
            <p:cNvSpPr>
              <a:spLocks noChangeShapeType="1"/>
            </p:cNvSpPr>
            <p:nvPr/>
          </p:nvSpPr>
          <p:spPr bwMode="auto">
            <a:xfrm>
              <a:off x="815"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2" name="Line 49">
              <a:extLst>
                <a:ext uri="{FF2B5EF4-FFF2-40B4-BE49-F238E27FC236}">
                  <a16:creationId xmlns:a16="http://schemas.microsoft.com/office/drawing/2014/main" id="{CA1C4A21-698A-451F-9703-98E3C00A6077}"/>
                </a:ext>
              </a:extLst>
            </p:cNvPr>
            <p:cNvSpPr>
              <a:spLocks noChangeShapeType="1"/>
            </p:cNvSpPr>
            <p:nvPr/>
          </p:nvSpPr>
          <p:spPr bwMode="auto">
            <a:xfrm>
              <a:off x="1244"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3" name="Line 50">
              <a:extLst>
                <a:ext uri="{FF2B5EF4-FFF2-40B4-BE49-F238E27FC236}">
                  <a16:creationId xmlns:a16="http://schemas.microsoft.com/office/drawing/2014/main" id="{90513AA5-3BD0-4124-9F21-46E4FB010FC2}"/>
                </a:ext>
              </a:extLst>
            </p:cNvPr>
            <p:cNvSpPr>
              <a:spLocks noChangeShapeType="1"/>
            </p:cNvSpPr>
            <p:nvPr/>
          </p:nvSpPr>
          <p:spPr bwMode="auto">
            <a:xfrm>
              <a:off x="1674"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4" name="Line 51">
              <a:extLst>
                <a:ext uri="{FF2B5EF4-FFF2-40B4-BE49-F238E27FC236}">
                  <a16:creationId xmlns:a16="http://schemas.microsoft.com/office/drawing/2014/main" id="{F883FDCE-BF9E-4CAD-A8A5-496C4BEBD03A}"/>
                </a:ext>
              </a:extLst>
            </p:cNvPr>
            <p:cNvSpPr>
              <a:spLocks noChangeShapeType="1"/>
            </p:cNvSpPr>
            <p:nvPr/>
          </p:nvSpPr>
          <p:spPr bwMode="auto">
            <a:xfrm>
              <a:off x="2103"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5" name="Line 52">
              <a:extLst>
                <a:ext uri="{FF2B5EF4-FFF2-40B4-BE49-F238E27FC236}">
                  <a16:creationId xmlns:a16="http://schemas.microsoft.com/office/drawing/2014/main" id="{68AB77BA-DB0E-43A7-9FB9-27EED82E2507}"/>
                </a:ext>
              </a:extLst>
            </p:cNvPr>
            <p:cNvSpPr>
              <a:spLocks noChangeShapeType="1"/>
            </p:cNvSpPr>
            <p:nvPr/>
          </p:nvSpPr>
          <p:spPr bwMode="auto">
            <a:xfrm>
              <a:off x="2533"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6" name="Line 53">
              <a:extLst>
                <a:ext uri="{FF2B5EF4-FFF2-40B4-BE49-F238E27FC236}">
                  <a16:creationId xmlns:a16="http://schemas.microsoft.com/office/drawing/2014/main" id="{6F43E3C7-5086-41B3-A114-209BBEA7FE9E}"/>
                </a:ext>
              </a:extLst>
            </p:cNvPr>
            <p:cNvSpPr>
              <a:spLocks noChangeShapeType="1"/>
            </p:cNvSpPr>
            <p:nvPr/>
          </p:nvSpPr>
          <p:spPr bwMode="auto">
            <a:xfrm>
              <a:off x="2963"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7" name="Line 54">
              <a:extLst>
                <a:ext uri="{FF2B5EF4-FFF2-40B4-BE49-F238E27FC236}">
                  <a16:creationId xmlns:a16="http://schemas.microsoft.com/office/drawing/2014/main" id="{F2E03E23-0064-45AE-96C4-AF96ED8C1118}"/>
                </a:ext>
              </a:extLst>
            </p:cNvPr>
            <p:cNvSpPr>
              <a:spLocks noChangeShapeType="1"/>
            </p:cNvSpPr>
            <p:nvPr/>
          </p:nvSpPr>
          <p:spPr bwMode="auto">
            <a:xfrm>
              <a:off x="3392"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8" name="Line 55">
              <a:extLst>
                <a:ext uri="{FF2B5EF4-FFF2-40B4-BE49-F238E27FC236}">
                  <a16:creationId xmlns:a16="http://schemas.microsoft.com/office/drawing/2014/main" id="{E5A48402-D43C-42A9-AC8A-DC9251811CA7}"/>
                </a:ext>
              </a:extLst>
            </p:cNvPr>
            <p:cNvSpPr>
              <a:spLocks noChangeShapeType="1"/>
            </p:cNvSpPr>
            <p:nvPr/>
          </p:nvSpPr>
          <p:spPr bwMode="auto">
            <a:xfrm>
              <a:off x="3822"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9" name="Line 56">
              <a:extLst>
                <a:ext uri="{FF2B5EF4-FFF2-40B4-BE49-F238E27FC236}">
                  <a16:creationId xmlns:a16="http://schemas.microsoft.com/office/drawing/2014/main" id="{7A3B34DC-63F5-4676-A726-D92AEA8F99CD}"/>
                </a:ext>
              </a:extLst>
            </p:cNvPr>
            <p:cNvSpPr>
              <a:spLocks noChangeShapeType="1"/>
            </p:cNvSpPr>
            <p:nvPr/>
          </p:nvSpPr>
          <p:spPr bwMode="auto">
            <a:xfrm>
              <a:off x="4251"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00" name="Line 57">
              <a:extLst>
                <a:ext uri="{FF2B5EF4-FFF2-40B4-BE49-F238E27FC236}">
                  <a16:creationId xmlns:a16="http://schemas.microsoft.com/office/drawing/2014/main" id="{AF4F47AF-AFA1-4BAC-A2F6-6133A488F187}"/>
                </a:ext>
              </a:extLst>
            </p:cNvPr>
            <p:cNvSpPr>
              <a:spLocks noChangeShapeType="1"/>
            </p:cNvSpPr>
            <p:nvPr/>
          </p:nvSpPr>
          <p:spPr bwMode="auto">
            <a:xfrm>
              <a:off x="4681"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01" name="Line 58">
              <a:extLst>
                <a:ext uri="{FF2B5EF4-FFF2-40B4-BE49-F238E27FC236}">
                  <a16:creationId xmlns:a16="http://schemas.microsoft.com/office/drawing/2014/main" id="{4CB1F635-06D1-4D3A-8ED5-8679E3F894D2}"/>
                </a:ext>
              </a:extLst>
            </p:cNvPr>
            <p:cNvSpPr>
              <a:spLocks noChangeShapeType="1"/>
            </p:cNvSpPr>
            <p:nvPr/>
          </p:nvSpPr>
          <p:spPr bwMode="auto">
            <a:xfrm>
              <a:off x="5111" y="3140"/>
              <a:ext cx="0" cy="3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02" name="Text Box 59">
              <a:extLst>
                <a:ext uri="{FF2B5EF4-FFF2-40B4-BE49-F238E27FC236}">
                  <a16:creationId xmlns:a16="http://schemas.microsoft.com/office/drawing/2014/main" id="{B47400C1-D673-46E5-9A8E-265BBA02A3AD}"/>
                </a:ext>
              </a:extLst>
            </p:cNvPr>
            <p:cNvSpPr txBox="1">
              <a:spLocks noChangeArrowheads="1"/>
            </p:cNvSpPr>
            <p:nvPr/>
          </p:nvSpPr>
          <p:spPr bwMode="auto">
            <a:xfrm>
              <a:off x="1497" y="2704"/>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zh-CN" altLang="en-US" sz="2400">
                  <a:solidFill>
                    <a:schemeClr val="folHlink"/>
                  </a:solidFill>
                  <a:latin typeface="Times New Roman" panose="02020603050405020304" pitchFamily="18" charset="0"/>
                  <a:ea typeface="黑体" panose="02010609060101010101" pitchFamily="49" charset="-122"/>
                </a:rPr>
                <a:t>发送窗口</a:t>
              </a:r>
            </a:p>
          </p:txBody>
        </p:sp>
      </p:grpSp>
      <p:sp>
        <p:nvSpPr>
          <p:cNvPr id="47135" name="Freeform 4">
            <a:extLst>
              <a:ext uri="{FF2B5EF4-FFF2-40B4-BE49-F238E27FC236}">
                <a16:creationId xmlns:a16="http://schemas.microsoft.com/office/drawing/2014/main" id="{8622E01C-5060-4C1F-8033-5BFE835817C1}"/>
              </a:ext>
            </a:extLst>
          </p:cNvPr>
          <p:cNvSpPr>
            <a:spLocks/>
          </p:cNvSpPr>
          <p:nvPr/>
        </p:nvSpPr>
        <p:spPr bwMode="auto">
          <a:xfrm>
            <a:off x="788988" y="1404938"/>
            <a:ext cx="7015162" cy="1627187"/>
          </a:xfrm>
          <a:custGeom>
            <a:avLst/>
            <a:gdLst>
              <a:gd name="T0" fmla="*/ 0 w 4131"/>
              <a:gd name="T1" fmla="*/ 2147483647 h 1088"/>
              <a:gd name="T2" fmla="*/ 2147483647 w 4131"/>
              <a:gd name="T3" fmla="*/ 0 h 1088"/>
              <a:gd name="T4" fmla="*/ 2147483647 w 4131"/>
              <a:gd name="T5" fmla="*/ 2147483647 h 1088"/>
              <a:gd name="T6" fmla="*/ 2147483647 w 4131"/>
              <a:gd name="T7" fmla="*/ 2147483647 h 1088"/>
              <a:gd name="T8" fmla="*/ 0 w 4131"/>
              <a:gd name="T9" fmla="*/ 2147483647 h 1088"/>
              <a:gd name="T10" fmla="*/ 0 60000 65536"/>
              <a:gd name="T11" fmla="*/ 0 60000 65536"/>
              <a:gd name="T12" fmla="*/ 0 60000 65536"/>
              <a:gd name="T13" fmla="*/ 0 60000 65536"/>
              <a:gd name="T14" fmla="*/ 0 60000 65536"/>
              <a:gd name="T15" fmla="*/ 0 w 4131"/>
              <a:gd name="T16" fmla="*/ 0 h 1088"/>
              <a:gd name="T17" fmla="*/ 4131 w 4131"/>
              <a:gd name="T18" fmla="*/ 1088 h 1088"/>
            </a:gdLst>
            <a:ahLst/>
            <a:cxnLst>
              <a:cxn ang="T10">
                <a:pos x="T0" y="T1"/>
              </a:cxn>
              <a:cxn ang="T11">
                <a:pos x="T2" y="T3"/>
              </a:cxn>
              <a:cxn ang="T12">
                <a:pos x="T4" y="T5"/>
              </a:cxn>
              <a:cxn ang="T13">
                <a:pos x="T6" y="T7"/>
              </a:cxn>
              <a:cxn ang="T14">
                <a:pos x="T8" y="T9"/>
              </a:cxn>
            </a:cxnLst>
            <a:rect l="T15" t="T16" r="T17" b="T18"/>
            <a:pathLst>
              <a:path w="4131" h="1088">
                <a:moveTo>
                  <a:pt x="0" y="1088"/>
                </a:moveTo>
                <a:lnTo>
                  <a:pt x="987" y="0"/>
                </a:lnTo>
                <a:lnTo>
                  <a:pt x="4131" y="6"/>
                </a:lnTo>
                <a:lnTo>
                  <a:pt x="3165" y="1080"/>
                </a:lnTo>
                <a:lnTo>
                  <a:pt x="0" y="1088"/>
                </a:lnTo>
                <a:close/>
              </a:path>
            </a:pathLst>
          </a:custGeom>
          <a:solidFill>
            <a:srgbClr val="FF99CC"/>
          </a:solidFill>
          <a:ln>
            <a:noFill/>
          </a:ln>
          <a:extLst>
            <a:ext uri="{91240B29-F687-4F45-9708-019B960494DF}">
              <a14:hiddenLine xmlns:a14="http://schemas.microsoft.com/office/drawing/2010/main" w="9525">
                <a:solidFill>
                  <a:srgbClr val="000000"/>
                </a:solidFill>
                <a:round/>
                <a:headEnd type="none" w="sm" len="med"/>
                <a:tailEnd type="none" w="sm" len="med"/>
              </a14:hiddenLine>
            </a:ext>
          </a:extLst>
        </p:spPr>
        <p:txBody>
          <a:bodyPr/>
          <a:lstStyle/>
          <a:p>
            <a:endParaRPr lang="en-US"/>
          </a:p>
        </p:txBody>
      </p:sp>
      <p:sp>
        <p:nvSpPr>
          <p:cNvPr id="47136" name="Line 5">
            <a:extLst>
              <a:ext uri="{FF2B5EF4-FFF2-40B4-BE49-F238E27FC236}">
                <a16:creationId xmlns:a16="http://schemas.microsoft.com/office/drawing/2014/main" id="{A5F2B595-0DBD-4767-8ECB-9470C6AF3472}"/>
              </a:ext>
            </a:extLst>
          </p:cNvPr>
          <p:cNvSpPr>
            <a:spLocks noChangeShapeType="1"/>
          </p:cNvSpPr>
          <p:nvPr/>
        </p:nvSpPr>
        <p:spPr bwMode="auto">
          <a:xfrm>
            <a:off x="514350" y="3032125"/>
            <a:ext cx="8197850"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7137" name="Line 6">
            <a:extLst>
              <a:ext uri="{FF2B5EF4-FFF2-40B4-BE49-F238E27FC236}">
                <a16:creationId xmlns:a16="http://schemas.microsoft.com/office/drawing/2014/main" id="{3E503211-1F50-433B-A2EA-D6A2D46C94BD}"/>
              </a:ext>
            </a:extLst>
          </p:cNvPr>
          <p:cNvSpPr>
            <a:spLocks noChangeShapeType="1"/>
          </p:cNvSpPr>
          <p:nvPr/>
        </p:nvSpPr>
        <p:spPr bwMode="auto">
          <a:xfrm>
            <a:off x="514350" y="1404938"/>
            <a:ext cx="8197850"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7138" name="Line 8">
            <a:extLst>
              <a:ext uri="{FF2B5EF4-FFF2-40B4-BE49-F238E27FC236}">
                <a16:creationId xmlns:a16="http://schemas.microsoft.com/office/drawing/2014/main" id="{DD8B7519-DA21-477B-8601-3F0B60F5EB75}"/>
              </a:ext>
            </a:extLst>
          </p:cNvPr>
          <p:cNvSpPr>
            <a:spLocks noChangeShapeType="1"/>
          </p:cNvSpPr>
          <p:nvPr/>
        </p:nvSpPr>
        <p:spPr bwMode="auto">
          <a:xfrm flipV="1">
            <a:off x="777875" y="1404938"/>
            <a:ext cx="1693863"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9" name="Line 9">
            <a:extLst>
              <a:ext uri="{FF2B5EF4-FFF2-40B4-BE49-F238E27FC236}">
                <a16:creationId xmlns:a16="http://schemas.microsoft.com/office/drawing/2014/main" id="{CCC4500A-8373-49C5-9A34-483DE6C48A0B}"/>
              </a:ext>
            </a:extLst>
          </p:cNvPr>
          <p:cNvSpPr>
            <a:spLocks noChangeShapeType="1"/>
          </p:cNvSpPr>
          <p:nvPr/>
        </p:nvSpPr>
        <p:spPr bwMode="auto">
          <a:xfrm flipV="1">
            <a:off x="1165225"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0" name="Text Box 10">
            <a:extLst>
              <a:ext uri="{FF2B5EF4-FFF2-40B4-BE49-F238E27FC236}">
                <a16:creationId xmlns:a16="http://schemas.microsoft.com/office/drawing/2014/main" id="{D59B1A62-97FF-4C16-A110-20F4C7828575}"/>
              </a:ext>
            </a:extLst>
          </p:cNvPr>
          <p:cNvSpPr txBox="1">
            <a:spLocks noChangeArrowheads="1"/>
          </p:cNvSpPr>
          <p:nvPr/>
        </p:nvSpPr>
        <p:spPr bwMode="auto">
          <a:xfrm rot="-2681777">
            <a:off x="368300" y="2062163"/>
            <a:ext cx="1568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400">
                <a:solidFill>
                  <a:schemeClr val="folHlink"/>
                </a:solidFill>
                <a:ea typeface="黑体" panose="02010609060101010101" pitchFamily="49" charset="-122"/>
              </a:rPr>
              <a:t>Segment</a:t>
            </a:r>
            <a:endParaRPr lang="zh-CN" altLang="en-US" sz="2400">
              <a:solidFill>
                <a:schemeClr val="folHlink"/>
              </a:solidFill>
              <a:ea typeface="黑体" panose="02010609060101010101" pitchFamily="49" charset="-122"/>
            </a:endParaRPr>
          </a:p>
        </p:txBody>
      </p:sp>
      <p:sp>
        <p:nvSpPr>
          <p:cNvPr id="47141" name="Text Box 11">
            <a:extLst>
              <a:ext uri="{FF2B5EF4-FFF2-40B4-BE49-F238E27FC236}">
                <a16:creationId xmlns:a16="http://schemas.microsoft.com/office/drawing/2014/main" id="{4DEEB606-6894-4141-B7FC-AE96C598B770}"/>
              </a:ext>
            </a:extLst>
          </p:cNvPr>
          <p:cNvSpPr txBox="1">
            <a:spLocks noChangeArrowheads="1"/>
          </p:cNvSpPr>
          <p:nvPr/>
        </p:nvSpPr>
        <p:spPr bwMode="auto">
          <a:xfrm>
            <a:off x="8691563" y="1000125"/>
            <a:ext cx="266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400" i="1">
                <a:solidFill>
                  <a:schemeClr val="folHlink"/>
                </a:solidFill>
                <a:ea typeface="黑体" panose="02010609060101010101" pitchFamily="49" charset="-122"/>
              </a:rPr>
              <a:t>t</a:t>
            </a:r>
          </a:p>
        </p:txBody>
      </p:sp>
      <p:sp>
        <p:nvSpPr>
          <p:cNvPr id="47142" name="Text Box 12">
            <a:extLst>
              <a:ext uri="{FF2B5EF4-FFF2-40B4-BE49-F238E27FC236}">
                <a16:creationId xmlns:a16="http://schemas.microsoft.com/office/drawing/2014/main" id="{0522D4F2-34B2-4509-956B-C667ADC09890}"/>
              </a:ext>
            </a:extLst>
          </p:cNvPr>
          <p:cNvSpPr txBox="1">
            <a:spLocks noChangeArrowheads="1"/>
          </p:cNvSpPr>
          <p:nvPr/>
        </p:nvSpPr>
        <p:spPr bwMode="auto">
          <a:xfrm>
            <a:off x="8691563" y="2687638"/>
            <a:ext cx="26828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400" i="1">
                <a:solidFill>
                  <a:schemeClr val="folHlink"/>
                </a:solidFill>
                <a:ea typeface="黑体" panose="02010609060101010101" pitchFamily="49" charset="-122"/>
              </a:rPr>
              <a:t>t</a:t>
            </a:r>
          </a:p>
        </p:txBody>
      </p:sp>
      <p:sp>
        <p:nvSpPr>
          <p:cNvPr id="47143" name="Line 14">
            <a:extLst>
              <a:ext uri="{FF2B5EF4-FFF2-40B4-BE49-F238E27FC236}">
                <a16:creationId xmlns:a16="http://schemas.microsoft.com/office/drawing/2014/main" id="{729DC32A-395D-450F-AB9D-A61FD5942FC5}"/>
              </a:ext>
            </a:extLst>
          </p:cNvPr>
          <p:cNvSpPr>
            <a:spLocks noChangeShapeType="1"/>
          </p:cNvSpPr>
          <p:nvPr/>
        </p:nvSpPr>
        <p:spPr bwMode="auto">
          <a:xfrm rot="-5705339">
            <a:off x="1504950" y="1668463"/>
            <a:ext cx="350838" cy="461962"/>
          </a:xfrm>
          <a:prstGeom prst="line">
            <a:avLst/>
          </a:prstGeom>
          <a:noFill/>
          <a:ln w="57150">
            <a:solidFill>
              <a:schemeClr val="hlink"/>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7144" name="Line 15">
            <a:extLst>
              <a:ext uri="{FF2B5EF4-FFF2-40B4-BE49-F238E27FC236}">
                <a16:creationId xmlns:a16="http://schemas.microsoft.com/office/drawing/2014/main" id="{8230B49E-4F6B-43BA-A0AE-5815E6660332}"/>
              </a:ext>
            </a:extLst>
          </p:cNvPr>
          <p:cNvSpPr>
            <a:spLocks noChangeShapeType="1"/>
          </p:cNvSpPr>
          <p:nvPr/>
        </p:nvSpPr>
        <p:spPr bwMode="auto">
          <a:xfrm flipV="1">
            <a:off x="1547813" y="1409700"/>
            <a:ext cx="1693862" cy="162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5" name="Line 16">
            <a:extLst>
              <a:ext uri="{FF2B5EF4-FFF2-40B4-BE49-F238E27FC236}">
                <a16:creationId xmlns:a16="http://schemas.microsoft.com/office/drawing/2014/main" id="{AEFD1894-B433-4F21-8A8D-ECD55294FD33}"/>
              </a:ext>
            </a:extLst>
          </p:cNvPr>
          <p:cNvSpPr>
            <a:spLocks noChangeShapeType="1"/>
          </p:cNvSpPr>
          <p:nvPr/>
        </p:nvSpPr>
        <p:spPr bwMode="auto">
          <a:xfrm flipV="1">
            <a:off x="5014913" y="1409700"/>
            <a:ext cx="1693862" cy="162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6" name="Line 17">
            <a:extLst>
              <a:ext uri="{FF2B5EF4-FFF2-40B4-BE49-F238E27FC236}">
                <a16:creationId xmlns:a16="http://schemas.microsoft.com/office/drawing/2014/main" id="{93C0A540-95CB-41CB-90F2-F26C49AEF3EE}"/>
              </a:ext>
            </a:extLst>
          </p:cNvPr>
          <p:cNvSpPr>
            <a:spLocks noChangeShapeType="1"/>
          </p:cNvSpPr>
          <p:nvPr/>
        </p:nvSpPr>
        <p:spPr bwMode="auto">
          <a:xfrm flipH="1" flipV="1">
            <a:off x="2859088" y="1409700"/>
            <a:ext cx="1693862"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47" name="Text Box 18">
            <a:extLst>
              <a:ext uri="{FF2B5EF4-FFF2-40B4-BE49-F238E27FC236}">
                <a16:creationId xmlns:a16="http://schemas.microsoft.com/office/drawing/2014/main" id="{7488C940-5DA9-46A4-952C-2BB5C3CE556B}"/>
              </a:ext>
            </a:extLst>
          </p:cNvPr>
          <p:cNvSpPr txBox="1">
            <a:spLocks noChangeArrowheads="1"/>
          </p:cNvSpPr>
          <p:nvPr/>
        </p:nvSpPr>
        <p:spPr bwMode="auto">
          <a:xfrm rot="2268438">
            <a:off x="2860675" y="1847850"/>
            <a:ext cx="811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2400">
                <a:solidFill>
                  <a:schemeClr val="folHlink"/>
                </a:solidFill>
                <a:ea typeface="黑体" panose="02010609060101010101" pitchFamily="49" charset="-122"/>
              </a:rPr>
              <a:t>ACK</a:t>
            </a:r>
          </a:p>
        </p:txBody>
      </p:sp>
      <p:sp>
        <p:nvSpPr>
          <p:cNvPr id="47148" name="Line 19">
            <a:extLst>
              <a:ext uri="{FF2B5EF4-FFF2-40B4-BE49-F238E27FC236}">
                <a16:creationId xmlns:a16="http://schemas.microsoft.com/office/drawing/2014/main" id="{2A52794E-16E9-45BB-BA81-A1C5E477ABD8}"/>
              </a:ext>
            </a:extLst>
          </p:cNvPr>
          <p:cNvSpPr>
            <a:spLocks noChangeShapeType="1"/>
          </p:cNvSpPr>
          <p:nvPr/>
        </p:nvSpPr>
        <p:spPr bwMode="auto">
          <a:xfrm>
            <a:off x="3559175" y="2301875"/>
            <a:ext cx="292100" cy="279400"/>
          </a:xfrm>
          <a:prstGeom prst="line">
            <a:avLst/>
          </a:prstGeom>
          <a:noFill/>
          <a:ln w="28575">
            <a:solidFill>
              <a:schemeClr val="folHlink"/>
            </a:solidFill>
            <a:round/>
            <a:headEnd type="none" w="sm" len="me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7149" name="Line 20">
            <a:extLst>
              <a:ext uri="{FF2B5EF4-FFF2-40B4-BE49-F238E27FC236}">
                <a16:creationId xmlns:a16="http://schemas.microsoft.com/office/drawing/2014/main" id="{C33684AC-1083-44FE-BD84-EB2350ABFE28}"/>
              </a:ext>
            </a:extLst>
          </p:cNvPr>
          <p:cNvSpPr>
            <a:spLocks noChangeShapeType="1"/>
          </p:cNvSpPr>
          <p:nvPr/>
        </p:nvSpPr>
        <p:spPr bwMode="auto">
          <a:xfrm flipV="1">
            <a:off x="1931988"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0" name="Line 21">
            <a:extLst>
              <a:ext uri="{FF2B5EF4-FFF2-40B4-BE49-F238E27FC236}">
                <a16:creationId xmlns:a16="http://schemas.microsoft.com/office/drawing/2014/main" id="{5D8B9602-DCE8-4308-A5B8-E658841E5ED3}"/>
              </a:ext>
            </a:extLst>
          </p:cNvPr>
          <p:cNvSpPr>
            <a:spLocks noChangeShapeType="1"/>
          </p:cNvSpPr>
          <p:nvPr/>
        </p:nvSpPr>
        <p:spPr bwMode="auto">
          <a:xfrm flipV="1">
            <a:off x="2317750" y="1404938"/>
            <a:ext cx="1693863"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1" name="Line 22">
            <a:extLst>
              <a:ext uri="{FF2B5EF4-FFF2-40B4-BE49-F238E27FC236}">
                <a16:creationId xmlns:a16="http://schemas.microsoft.com/office/drawing/2014/main" id="{A196A072-5103-476F-A5A6-4AB7043E492E}"/>
              </a:ext>
            </a:extLst>
          </p:cNvPr>
          <p:cNvSpPr>
            <a:spLocks noChangeShapeType="1"/>
          </p:cNvSpPr>
          <p:nvPr/>
        </p:nvSpPr>
        <p:spPr bwMode="auto">
          <a:xfrm flipV="1">
            <a:off x="2720975" y="142398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2" name="Line 23">
            <a:extLst>
              <a:ext uri="{FF2B5EF4-FFF2-40B4-BE49-F238E27FC236}">
                <a16:creationId xmlns:a16="http://schemas.microsoft.com/office/drawing/2014/main" id="{97EFC987-D6A7-459E-851E-556AC2EA348B}"/>
              </a:ext>
            </a:extLst>
          </p:cNvPr>
          <p:cNvSpPr>
            <a:spLocks noChangeShapeType="1"/>
          </p:cNvSpPr>
          <p:nvPr/>
        </p:nvSpPr>
        <p:spPr bwMode="auto">
          <a:xfrm flipV="1">
            <a:off x="3090863" y="1404938"/>
            <a:ext cx="1695450"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3" name="Line 24">
            <a:extLst>
              <a:ext uri="{FF2B5EF4-FFF2-40B4-BE49-F238E27FC236}">
                <a16:creationId xmlns:a16="http://schemas.microsoft.com/office/drawing/2014/main" id="{EF8DBD40-0F38-4FDA-88AD-FFD49418F222}"/>
              </a:ext>
            </a:extLst>
          </p:cNvPr>
          <p:cNvSpPr>
            <a:spLocks noChangeShapeType="1"/>
          </p:cNvSpPr>
          <p:nvPr/>
        </p:nvSpPr>
        <p:spPr bwMode="auto">
          <a:xfrm flipV="1">
            <a:off x="3865563" y="1404938"/>
            <a:ext cx="1695450"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4" name="Line 25">
            <a:extLst>
              <a:ext uri="{FF2B5EF4-FFF2-40B4-BE49-F238E27FC236}">
                <a16:creationId xmlns:a16="http://schemas.microsoft.com/office/drawing/2014/main" id="{A2DF073B-447D-4C84-8D2C-34D815A6E167}"/>
              </a:ext>
            </a:extLst>
          </p:cNvPr>
          <p:cNvSpPr>
            <a:spLocks noChangeShapeType="1"/>
          </p:cNvSpPr>
          <p:nvPr/>
        </p:nvSpPr>
        <p:spPr bwMode="auto">
          <a:xfrm flipV="1">
            <a:off x="4254500"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5" name="Line 26">
            <a:extLst>
              <a:ext uri="{FF2B5EF4-FFF2-40B4-BE49-F238E27FC236}">
                <a16:creationId xmlns:a16="http://schemas.microsoft.com/office/drawing/2014/main" id="{601151C3-2121-4549-A422-46CBAC6D3A0E}"/>
              </a:ext>
            </a:extLst>
          </p:cNvPr>
          <p:cNvSpPr>
            <a:spLocks noChangeShapeType="1"/>
          </p:cNvSpPr>
          <p:nvPr/>
        </p:nvSpPr>
        <p:spPr bwMode="auto">
          <a:xfrm flipV="1">
            <a:off x="4640263" y="1404938"/>
            <a:ext cx="1693862"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6" name="Line 27">
            <a:extLst>
              <a:ext uri="{FF2B5EF4-FFF2-40B4-BE49-F238E27FC236}">
                <a16:creationId xmlns:a16="http://schemas.microsoft.com/office/drawing/2014/main" id="{B1546656-8A20-4C70-A211-64550E2EDAE8}"/>
              </a:ext>
            </a:extLst>
          </p:cNvPr>
          <p:cNvSpPr>
            <a:spLocks noChangeShapeType="1"/>
          </p:cNvSpPr>
          <p:nvPr/>
        </p:nvSpPr>
        <p:spPr bwMode="auto">
          <a:xfrm flipV="1">
            <a:off x="5029200"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7" name="Line 28">
            <a:extLst>
              <a:ext uri="{FF2B5EF4-FFF2-40B4-BE49-F238E27FC236}">
                <a16:creationId xmlns:a16="http://schemas.microsoft.com/office/drawing/2014/main" id="{3B822E64-85A1-40E4-AC00-82EC0FB785C5}"/>
              </a:ext>
            </a:extLst>
          </p:cNvPr>
          <p:cNvSpPr>
            <a:spLocks noChangeShapeType="1"/>
          </p:cNvSpPr>
          <p:nvPr/>
        </p:nvSpPr>
        <p:spPr bwMode="auto">
          <a:xfrm flipV="1">
            <a:off x="3473450" y="1404938"/>
            <a:ext cx="1695450"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8" name="Line 29">
            <a:extLst>
              <a:ext uri="{FF2B5EF4-FFF2-40B4-BE49-F238E27FC236}">
                <a16:creationId xmlns:a16="http://schemas.microsoft.com/office/drawing/2014/main" id="{BF277C03-FC51-4E01-B992-D74F8B011146}"/>
              </a:ext>
            </a:extLst>
          </p:cNvPr>
          <p:cNvSpPr>
            <a:spLocks noChangeShapeType="1"/>
          </p:cNvSpPr>
          <p:nvPr/>
        </p:nvSpPr>
        <p:spPr bwMode="auto">
          <a:xfrm flipV="1">
            <a:off x="5399088" y="1404938"/>
            <a:ext cx="1693862"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9" name="Line 30">
            <a:extLst>
              <a:ext uri="{FF2B5EF4-FFF2-40B4-BE49-F238E27FC236}">
                <a16:creationId xmlns:a16="http://schemas.microsoft.com/office/drawing/2014/main" id="{1993D880-8892-4572-8256-96620B434C0C}"/>
              </a:ext>
            </a:extLst>
          </p:cNvPr>
          <p:cNvSpPr>
            <a:spLocks noChangeShapeType="1"/>
          </p:cNvSpPr>
          <p:nvPr/>
        </p:nvSpPr>
        <p:spPr bwMode="auto">
          <a:xfrm flipV="1">
            <a:off x="5772150" y="1404938"/>
            <a:ext cx="1692275"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60" name="Line 31">
            <a:extLst>
              <a:ext uri="{FF2B5EF4-FFF2-40B4-BE49-F238E27FC236}">
                <a16:creationId xmlns:a16="http://schemas.microsoft.com/office/drawing/2014/main" id="{BDC34C64-A13B-4190-98D6-1945885C6204}"/>
              </a:ext>
            </a:extLst>
          </p:cNvPr>
          <p:cNvSpPr>
            <a:spLocks noChangeShapeType="1"/>
          </p:cNvSpPr>
          <p:nvPr/>
        </p:nvSpPr>
        <p:spPr bwMode="auto">
          <a:xfrm flipV="1">
            <a:off x="6143625" y="1404938"/>
            <a:ext cx="1693863" cy="1627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61" name="Line 32">
            <a:extLst>
              <a:ext uri="{FF2B5EF4-FFF2-40B4-BE49-F238E27FC236}">
                <a16:creationId xmlns:a16="http://schemas.microsoft.com/office/drawing/2014/main" id="{0BA9B883-69E1-406C-B02B-3EDE21B7BBF4}"/>
              </a:ext>
            </a:extLst>
          </p:cNvPr>
          <p:cNvSpPr>
            <a:spLocks noChangeShapeType="1"/>
          </p:cNvSpPr>
          <p:nvPr/>
        </p:nvSpPr>
        <p:spPr bwMode="auto">
          <a:xfrm flipH="1" flipV="1">
            <a:off x="3243263" y="1409700"/>
            <a:ext cx="1693862"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62" name="Line 33">
            <a:extLst>
              <a:ext uri="{FF2B5EF4-FFF2-40B4-BE49-F238E27FC236}">
                <a16:creationId xmlns:a16="http://schemas.microsoft.com/office/drawing/2014/main" id="{EF43A57C-75F5-4A0A-946F-D0A56864E810}"/>
              </a:ext>
            </a:extLst>
          </p:cNvPr>
          <p:cNvSpPr>
            <a:spLocks noChangeShapeType="1"/>
          </p:cNvSpPr>
          <p:nvPr/>
        </p:nvSpPr>
        <p:spPr bwMode="auto">
          <a:xfrm flipH="1" flipV="1">
            <a:off x="3625850" y="1409700"/>
            <a:ext cx="1693863"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63" name="Line 34">
            <a:extLst>
              <a:ext uri="{FF2B5EF4-FFF2-40B4-BE49-F238E27FC236}">
                <a16:creationId xmlns:a16="http://schemas.microsoft.com/office/drawing/2014/main" id="{F78CE7AF-A47F-49A8-8075-22E4E0806324}"/>
              </a:ext>
            </a:extLst>
          </p:cNvPr>
          <p:cNvSpPr>
            <a:spLocks noChangeShapeType="1"/>
          </p:cNvSpPr>
          <p:nvPr/>
        </p:nvSpPr>
        <p:spPr bwMode="auto">
          <a:xfrm flipH="1" flipV="1">
            <a:off x="4011613"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64" name="Line 35">
            <a:extLst>
              <a:ext uri="{FF2B5EF4-FFF2-40B4-BE49-F238E27FC236}">
                <a16:creationId xmlns:a16="http://schemas.microsoft.com/office/drawing/2014/main" id="{D1979FCF-9886-4DED-8F84-FC19D9962F98}"/>
              </a:ext>
            </a:extLst>
          </p:cNvPr>
          <p:cNvSpPr>
            <a:spLocks noChangeShapeType="1"/>
          </p:cNvSpPr>
          <p:nvPr/>
        </p:nvSpPr>
        <p:spPr bwMode="auto">
          <a:xfrm flipH="1" flipV="1">
            <a:off x="4395788"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65" name="Line 36">
            <a:extLst>
              <a:ext uri="{FF2B5EF4-FFF2-40B4-BE49-F238E27FC236}">
                <a16:creationId xmlns:a16="http://schemas.microsoft.com/office/drawing/2014/main" id="{CE83D166-A396-42ED-A085-771610C96A91}"/>
              </a:ext>
            </a:extLst>
          </p:cNvPr>
          <p:cNvSpPr>
            <a:spLocks noChangeShapeType="1"/>
          </p:cNvSpPr>
          <p:nvPr/>
        </p:nvSpPr>
        <p:spPr bwMode="auto">
          <a:xfrm flipH="1" flipV="1">
            <a:off x="4778375" y="1409700"/>
            <a:ext cx="1693863"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66" name="Line 37">
            <a:extLst>
              <a:ext uri="{FF2B5EF4-FFF2-40B4-BE49-F238E27FC236}">
                <a16:creationId xmlns:a16="http://schemas.microsoft.com/office/drawing/2014/main" id="{B153D0A8-7705-48BA-B352-072652907E74}"/>
              </a:ext>
            </a:extLst>
          </p:cNvPr>
          <p:cNvSpPr>
            <a:spLocks noChangeShapeType="1"/>
          </p:cNvSpPr>
          <p:nvPr/>
        </p:nvSpPr>
        <p:spPr bwMode="auto">
          <a:xfrm flipH="1" flipV="1">
            <a:off x="5162550"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67" name="Line 38">
            <a:extLst>
              <a:ext uri="{FF2B5EF4-FFF2-40B4-BE49-F238E27FC236}">
                <a16:creationId xmlns:a16="http://schemas.microsoft.com/office/drawing/2014/main" id="{A03DD314-9892-4049-AF25-98DA2BDFAD9A}"/>
              </a:ext>
            </a:extLst>
          </p:cNvPr>
          <p:cNvSpPr>
            <a:spLocks noChangeShapeType="1"/>
          </p:cNvSpPr>
          <p:nvPr/>
        </p:nvSpPr>
        <p:spPr bwMode="auto">
          <a:xfrm flipH="1" flipV="1">
            <a:off x="5546725"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68" name="Line 39">
            <a:extLst>
              <a:ext uri="{FF2B5EF4-FFF2-40B4-BE49-F238E27FC236}">
                <a16:creationId xmlns:a16="http://schemas.microsoft.com/office/drawing/2014/main" id="{F3B092BB-E62C-429E-B122-3552E61EA038}"/>
              </a:ext>
            </a:extLst>
          </p:cNvPr>
          <p:cNvSpPr>
            <a:spLocks noChangeShapeType="1"/>
          </p:cNvSpPr>
          <p:nvPr/>
        </p:nvSpPr>
        <p:spPr bwMode="auto">
          <a:xfrm flipH="1" flipV="1">
            <a:off x="5929313" y="1409700"/>
            <a:ext cx="1695450"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69" name="Line 40">
            <a:extLst>
              <a:ext uri="{FF2B5EF4-FFF2-40B4-BE49-F238E27FC236}">
                <a16:creationId xmlns:a16="http://schemas.microsoft.com/office/drawing/2014/main" id="{03D6EEC8-5D17-4A8A-A71A-535F21C15FE8}"/>
              </a:ext>
            </a:extLst>
          </p:cNvPr>
          <p:cNvSpPr>
            <a:spLocks noChangeShapeType="1"/>
          </p:cNvSpPr>
          <p:nvPr/>
        </p:nvSpPr>
        <p:spPr bwMode="auto">
          <a:xfrm flipH="1" flipV="1">
            <a:off x="6313488" y="1409700"/>
            <a:ext cx="1692275"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47170" name="Line 41">
            <a:extLst>
              <a:ext uri="{FF2B5EF4-FFF2-40B4-BE49-F238E27FC236}">
                <a16:creationId xmlns:a16="http://schemas.microsoft.com/office/drawing/2014/main" id="{F60DA76E-9B4A-4CDC-B843-3756472E177B}"/>
              </a:ext>
            </a:extLst>
          </p:cNvPr>
          <p:cNvSpPr>
            <a:spLocks noChangeShapeType="1"/>
          </p:cNvSpPr>
          <p:nvPr/>
        </p:nvSpPr>
        <p:spPr bwMode="auto">
          <a:xfrm flipH="1" flipV="1">
            <a:off x="6697663" y="1409700"/>
            <a:ext cx="1693862" cy="1627188"/>
          </a:xfrm>
          <a:prstGeom prst="line">
            <a:avLst/>
          </a:prstGeom>
          <a:noFill/>
          <a:ln w="38100">
            <a:solidFill>
              <a:schemeClr val="folHlink"/>
            </a:solidFill>
            <a:round/>
            <a:headEnd type="triangle" w="med" len="lg"/>
            <a:tailEnd/>
          </a:ln>
          <a:extLst>
            <a:ext uri="{909E8E84-426E-40DD-AFC4-6F175D3DCCD1}">
              <a14:hiddenFill xmlns:a14="http://schemas.microsoft.com/office/drawing/2010/main">
                <a:noFill/>
              </a14:hiddenFill>
            </a:ext>
          </a:extLst>
        </p:spPr>
        <p:txBody>
          <a:bodyPr/>
          <a:lstStyle/>
          <a:p>
            <a:endParaRPr lang="en-US"/>
          </a:p>
        </p:txBody>
      </p:sp>
      <p:sp>
        <p:nvSpPr>
          <p:cNvPr id="96" name="AutoShape 9">
            <a:extLst>
              <a:ext uri="{FF2B5EF4-FFF2-40B4-BE49-F238E27FC236}">
                <a16:creationId xmlns:a16="http://schemas.microsoft.com/office/drawing/2014/main" id="{2451CDE2-0162-4C60-B9FF-97138CB5639A}"/>
              </a:ext>
            </a:extLst>
          </p:cNvPr>
          <p:cNvSpPr>
            <a:spLocks noChangeArrowheads="1"/>
          </p:cNvSpPr>
          <p:nvPr/>
        </p:nvSpPr>
        <p:spPr bwMode="auto">
          <a:xfrm>
            <a:off x="500034" y="1142984"/>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8130" name="Group 2">
            <a:extLst>
              <a:ext uri="{FF2B5EF4-FFF2-40B4-BE49-F238E27FC236}">
                <a16:creationId xmlns:a16="http://schemas.microsoft.com/office/drawing/2014/main" id="{BD8BDDE3-C3D4-477A-9D5B-4F5EC5B4CC14}"/>
              </a:ext>
            </a:extLst>
          </p:cNvPr>
          <p:cNvGrpSpPr>
            <a:grpSpLocks/>
          </p:cNvGrpSpPr>
          <p:nvPr/>
        </p:nvGrpSpPr>
        <p:grpSpPr bwMode="auto">
          <a:xfrm>
            <a:off x="2509838" y="2349500"/>
            <a:ext cx="4248150" cy="4062413"/>
            <a:chOff x="1474" y="1888"/>
            <a:chExt cx="2676" cy="2432"/>
          </a:xfrm>
        </p:grpSpPr>
        <p:sp>
          <p:nvSpPr>
            <p:cNvPr id="48160" name="Line 3">
              <a:extLst>
                <a:ext uri="{FF2B5EF4-FFF2-40B4-BE49-F238E27FC236}">
                  <a16:creationId xmlns:a16="http://schemas.microsoft.com/office/drawing/2014/main" id="{3E4EBC52-434C-4269-B5D3-664C5E794909}"/>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8161" name="Line 4">
              <a:extLst>
                <a:ext uri="{FF2B5EF4-FFF2-40B4-BE49-F238E27FC236}">
                  <a16:creationId xmlns:a16="http://schemas.microsoft.com/office/drawing/2014/main" id="{67870C45-3017-4084-AC70-A1DAF4A998E8}"/>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sp>
        <p:nvSpPr>
          <p:cNvPr id="48131" name="AutoShape 5">
            <a:extLst>
              <a:ext uri="{FF2B5EF4-FFF2-40B4-BE49-F238E27FC236}">
                <a16:creationId xmlns:a16="http://schemas.microsoft.com/office/drawing/2014/main" id="{27E0EFEF-3ACA-41C9-8757-215CFBC67E6F}"/>
              </a:ext>
            </a:extLst>
          </p:cNvPr>
          <p:cNvSpPr>
            <a:spLocks noChangeArrowheads="1"/>
          </p:cNvSpPr>
          <p:nvPr/>
        </p:nvSpPr>
        <p:spPr bwMode="auto">
          <a:xfrm>
            <a:off x="3357563"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nvGrpSpPr>
          <p:cNvPr id="3" name="Group 6">
            <a:extLst>
              <a:ext uri="{FF2B5EF4-FFF2-40B4-BE49-F238E27FC236}">
                <a16:creationId xmlns:a16="http://schemas.microsoft.com/office/drawing/2014/main" id="{D7615309-F7F9-414F-9F3C-310B73377DB8}"/>
              </a:ext>
            </a:extLst>
          </p:cNvPr>
          <p:cNvGrpSpPr>
            <a:grpSpLocks/>
          </p:cNvGrpSpPr>
          <p:nvPr/>
        </p:nvGrpSpPr>
        <p:grpSpPr bwMode="auto">
          <a:xfrm>
            <a:off x="2562225" y="2355850"/>
            <a:ext cx="4133850" cy="768350"/>
            <a:chOff x="1614" y="1484"/>
            <a:chExt cx="2604" cy="484"/>
          </a:xfrm>
        </p:grpSpPr>
        <p:sp>
          <p:nvSpPr>
            <p:cNvPr id="48158" name="Rectangle 7">
              <a:extLst>
                <a:ext uri="{FF2B5EF4-FFF2-40B4-BE49-F238E27FC236}">
                  <a16:creationId xmlns:a16="http://schemas.microsoft.com/office/drawing/2014/main" id="{E7082190-BC98-4837-8E16-1D197C12C715}"/>
                </a:ext>
              </a:extLst>
            </p:cNvPr>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FIN = 1, seq = u</a:t>
              </a:r>
            </a:p>
          </p:txBody>
        </p:sp>
        <p:sp>
          <p:nvSpPr>
            <p:cNvPr id="48159" name="Line 8">
              <a:extLst>
                <a:ext uri="{FF2B5EF4-FFF2-40B4-BE49-F238E27FC236}">
                  <a16:creationId xmlns:a16="http://schemas.microsoft.com/office/drawing/2014/main" id="{2FB5E8DF-53D2-4588-806F-3A3BC3F6C594}"/>
                </a:ext>
              </a:extLst>
            </p:cNvPr>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91497" name="Rectangle 9">
            <a:extLst>
              <a:ext uri="{FF2B5EF4-FFF2-40B4-BE49-F238E27FC236}">
                <a16:creationId xmlns:a16="http://schemas.microsoft.com/office/drawing/2014/main" id="{EE0987D4-60DC-4296-8887-C5FD0FC4AF5E}"/>
              </a:ext>
            </a:extLst>
          </p:cNvPr>
          <p:cNvSpPr>
            <a:spLocks noChangeArrowheads="1"/>
          </p:cNvSpPr>
          <p:nvPr/>
        </p:nvSpPr>
        <p:spPr bwMode="auto">
          <a:xfrm>
            <a:off x="1606550"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191498" name="Rectangle 10">
            <a:extLst>
              <a:ext uri="{FF2B5EF4-FFF2-40B4-BE49-F238E27FC236}">
                <a16:creationId xmlns:a16="http://schemas.microsoft.com/office/drawing/2014/main" id="{89990A93-F016-4307-ABC1-7D89FDB517DA}"/>
              </a:ext>
            </a:extLst>
          </p:cNvPr>
          <p:cNvSpPr>
            <a:spLocks noChangeArrowheads="1"/>
          </p:cNvSpPr>
          <p:nvPr/>
        </p:nvSpPr>
        <p:spPr bwMode="auto">
          <a:xfrm>
            <a:off x="676433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48137" name="Text Box 14">
            <a:extLst>
              <a:ext uri="{FF2B5EF4-FFF2-40B4-BE49-F238E27FC236}">
                <a16:creationId xmlns:a16="http://schemas.microsoft.com/office/drawing/2014/main" id="{786C2D4E-7273-44F4-A57D-521C84364AA4}"/>
              </a:ext>
            </a:extLst>
          </p:cNvPr>
          <p:cNvSpPr txBox="1">
            <a:spLocks noChangeArrowheads="1"/>
          </p:cNvSpPr>
          <p:nvPr/>
        </p:nvSpPr>
        <p:spPr bwMode="auto">
          <a:xfrm>
            <a:off x="1547813" y="6297613"/>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rgbClr val="FFFF99"/>
                </a:solidFill>
                <a:latin typeface="Times New Roman" panose="02020603050405020304" pitchFamily="18" charset="0"/>
                <a:ea typeface="黑体" panose="02010609060101010101" pitchFamily="49" charset="-122"/>
              </a:rPr>
              <a:t>CLOSED</a:t>
            </a:r>
          </a:p>
        </p:txBody>
      </p:sp>
      <p:sp>
        <p:nvSpPr>
          <p:cNvPr id="48138" name="Rectangle 18">
            <a:extLst>
              <a:ext uri="{FF2B5EF4-FFF2-40B4-BE49-F238E27FC236}">
                <a16:creationId xmlns:a16="http://schemas.microsoft.com/office/drawing/2014/main" id="{9E15CD9E-18F2-45F2-8B84-5C0465D737A6}"/>
              </a:ext>
            </a:extLst>
          </p:cNvPr>
          <p:cNvSpPr>
            <a:spLocks noChangeArrowheads="1"/>
          </p:cNvSpPr>
          <p:nvPr/>
        </p:nvSpPr>
        <p:spPr bwMode="auto">
          <a:xfrm>
            <a:off x="3992563"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191507" name="Rectangle 19">
            <a:extLst>
              <a:ext uri="{FF2B5EF4-FFF2-40B4-BE49-F238E27FC236}">
                <a16:creationId xmlns:a16="http://schemas.microsoft.com/office/drawing/2014/main" id="{8AEF2381-B2F7-4550-8215-A82F7A01CF90}"/>
              </a:ext>
            </a:extLst>
          </p:cNvPr>
          <p:cNvSpPr>
            <a:spLocks noChangeArrowheads="1"/>
          </p:cNvSpPr>
          <p:nvPr/>
        </p:nvSpPr>
        <p:spPr bwMode="auto">
          <a:xfrm>
            <a:off x="1587500"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sp>
        <p:nvSpPr>
          <p:cNvPr id="48142" name="Text Box 28">
            <a:extLst>
              <a:ext uri="{FF2B5EF4-FFF2-40B4-BE49-F238E27FC236}">
                <a16:creationId xmlns:a16="http://schemas.microsoft.com/office/drawing/2014/main" id="{6090CE66-36CF-4D50-A76D-0AA5F460E6A2}"/>
              </a:ext>
            </a:extLst>
          </p:cNvPr>
          <p:cNvSpPr txBox="1">
            <a:spLocks noChangeArrowheads="1"/>
          </p:cNvSpPr>
          <p:nvPr/>
        </p:nvSpPr>
        <p:spPr bwMode="auto">
          <a:xfrm>
            <a:off x="398463" y="0"/>
            <a:ext cx="5316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200"/>
              <a:t>TCP: Release Connection</a:t>
            </a:r>
            <a:endParaRPr lang="zh-CN" altLang="en-US" sz="3200">
              <a:solidFill>
                <a:schemeClr val="folHlink"/>
              </a:solidFill>
              <a:ea typeface="黑体" panose="02010609060101010101" pitchFamily="49" charset="-122"/>
            </a:endParaRPr>
          </a:p>
        </p:txBody>
      </p:sp>
      <p:grpSp>
        <p:nvGrpSpPr>
          <p:cNvPr id="4" name="Group 13">
            <a:extLst>
              <a:ext uri="{FF2B5EF4-FFF2-40B4-BE49-F238E27FC236}">
                <a16:creationId xmlns:a16="http://schemas.microsoft.com/office/drawing/2014/main" id="{895B4389-87F6-4BD6-B50F-2C1E9E9A9892}"/>
              </a:ext>
            </a:extLst>
          </p:cNvPr>
          <p:cNvGrpSpPr>
            <a:grpSpLocks/>
          </p:cNvGrpSpPr>
          <p:nvPr/>
        </p:nvGrpSpPr>
        <p:grpSpPr bwMode="auto">
          <a:xfrm>
            <a:off x="395288" y="1346200"/>
            <a:ext cx="1320800" cy="949325"/>
            <a:chOff x="249" y="1296"/>
            <a:chExt cx="832" cy="598"/>
          </a:xfrm>
        </p:grpSpPr>
        <p:sp>
          <p:nvSpPr>
            <p:cNvPr id="48156" name="Rectangle 14">
              <a:extLst>
                <a:ext uri="{FF2B5EF4-FFF2-40B4-BE49-F238E27FC236}">
                  <a16:creationId xmlns:a16="http://schemas.microsoft.com/office/drawing/2014/main" id="{5E33F7C3-88CC-45E5-B75F-D2C2879AD7A2}"/>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Close</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8157" name="Freeform 15">
              <a:extLst>
                <a:ext uri="{FF2B5EF4-FFF2-40B4-BE49-F238E27FC236}">
                  <a16:creationId xmlns:a16="http://schemas.microsoft.com/office/drawing/2014/main" id="{CF729FD0-23AC-4E34-8C52-3E1997F54BBF}"/>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 name="Group 16">
            <a:extLst>
              <a:ext uri="{FF2B5EF4-FFF2-40B4-BE49-F238E27FC236}">
                <a16:creationId xmlns:a16="http://schemas.microsoft.com/office/drawing/2014/main" id="{72B695F2-A3A8-4298-BE73-6E59C99D5B74}"/>
              </a:ext>
            </a:extLst>
          </p:cNvPr>
          <p:cNvGrpSpPr>
            <a:grpSpLocks/>
          </p:cNvGrpSpPr>
          <p:nvPr/>
        </p:nvGrpSpPr>
        <p:grpSpPr bwMode="auto">
          <a:xfrm>
            <a:off x="7477125" y="1354138"/>
            <a:ext cx="1381125" cy="1717675"/>
            <a:chOff x="4550" y="1301"/>
            <a:chExt cx="870" cy="592"/>
          </a:xfrm>
        </p:grpSpPr>
        <p:sp>
          <p:nvSpPr>
            <p:cNvPr id="48154" name="Rectangle 17">
              <a:extLst>
                <a:ext uri="{FF2B5EF4-FFF2-40B4-BE49-F238E27FC236}">
                  <a16:creationId xmlns:a16="http://schemas.microsoft.com/office/drawing/2014/main" id="{8C9E508D-0AA5-4633-A0F7-C1D25D9164AD}"/>
                </a:ext>
              </a:extLst>
            </p:cNvPr>
            <p:cNvSpPr>
              <a:spLocks noChangeArrowheads="1"/>
            </p:cNvSpPr>
            <p:nvPr/>
          </p:nvSpPr>
          <p:spPr bwMode="auto">
            <a:xfrm>
              <a:off x="4770" y="1443"/>
              <a:ext cx="58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Passive </a:t>
              </a:r>
            </a:p>
            <a:p>
              <a:r>
                <a:rPr kumimoji="1" lang="en-US" altLang="zh-CN">
                  <a:solidFill>
                    <a:schemeClr val="folHlink"/>
                  </a:solidFill>
                  <a:latin typeface="Times New Roman" panose="02020603050405020304" pitchFamily="18" charset="0"/>
                  <a:ea typeface="黑体" panose="02010609060101010101" pitchFamily="49" charset="-122"/>
                </a:rPr>
                <a:t>Close</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8155" name="Freeform 18">
              <a:extLst>
                <a:ext uri="{FF2B5EF4-FFF2-40B4-BE49-F238E27FC236}">
                  <a16:creationId xmlns:a16="http://schemas.microsoft.com/office/drawing/2014/main" id="{9E41783C-FA24-4120-A203-873BF607527F}"/>
                </a:ext>
              </a:extLst>
            </p:cNvPr>
            <p:cNvSpPr>
              <a:spLocks/>
            </p:cNvSpPr>
            <p:nvPr/>
          </p:nvSpPr>
          <p:spPr bwMode="auto">
            <a:xfrm>
              <a:off x="4550" y="1301"/>
              <a:ext cx="870" cy="592"/>
            </a:xfrm>
            <a:custGeom>
              <a:avLst/>
              <a:gdLst>
                <a:gd name="T0" fmla="*/ 0 w 792"/>
                <a:gd name="T1" fmla="*/ 0 h 487"/>
                <a:gd name="T2" fmla="*/ 1267 w 792"/>
                <a:gd name="T3" fmla="*/ 11 h 487"/>
                <a:gd name="T4" fmla="*/ 1267 w 792"/>
                <a:gd name="T5" fmla="*/ 1293 h 487"/>
                <a:gd name="T6" fmla="*/ 293 w 792"/>
                <a:gd name="T7" fmla="*/ 1274 h 487"/>
                <a:gd name="T8" fmla="*/ 0 60000 65536"/>
                <a:gd name="T9" fmla="*/ 0 60000 65536"/>
                <a:gd name="T10" fmla="*/ 0 60000 65536"/>
                <a:gd name="T11" fmla="*/ 0 60000 65536"/>
                <a:gd name="T12" fmla="*/ 0 w 792"/>
                <a:gd name="T13" fmla="*/ 0 h 487"/>
                <a:gd name="T14" fmla="*/ 792 w 792"/>
                <a:gd name="T15" fmla="*/ 487 h 487"/>
              </a:gdLst>
              <a:ahLst/>
              <a:cxnLst>
                <a:cxn ang="T8">
                  <a:pos x="T0" y="T1"/>
                </a:cxn>
                <a:cxn ang="T9">
                  <a:pos x="T2" y="T3"/>
                </a:cxn>
                <a:cxn ang="T10">
                  <a:pos x="T4" y="T5"/>
                </a:cxn>
                <a:cxn ang="T11">
                  <a:pos x="T6" y="T7"/>
                </a:cxn>
              </a:cxnLst>
              <a:rect l="T12" t="T13" r="T14" b="T15"/>
              <a:pathLst>
                <a:path w="792" h="487">
                  <a:moveTo>
                    <a:pt x="0" y="0"/>
                  </a:moveTo>
                  <a:lnTo>
                    <a:pt x="792" y="4"/>
                  </a:lnTo>
                  <a:lnTo>
                    <a:pt x="792" y="487"/>
                  </a:lnTo>
                  <a:lnTo>
                    <a:pt x="183" y="480"/>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48145" name="Picture 19">
            <a:extLst>
              <a:ext uri="{FF2B5EF4-FFF2-40B4-BE49-F238E27FC236}">
                <a16:creationId xmlns:a16="http://schemas.microsoft.com/office/drawing/2014/main" id="{B54E3DEE-BD93-479C-822D-9EC69C5A27C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6" name="Picture 20">
            <a:extLst>
              <a:ext uri="{FF2B5EF4-FFF2-40B4-BE49-F238E27FC236}">
                <a16:creationId xmlns:a16="http://schemas.microsoft.com/office/drawing/2014/main" id="{A433253A-A328-424E-8013-A0920FEA01D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7" name="Rectangle 21">
            <a:extLst>
              <a:ext uri="{FF2B5EF4-FFF2-40B4-BE49-F238E27FC236}">
                <a16:creationId xmlns:a16="http://schemas.microsoft.com/office/drawing/2014/main" id="{F388ACEE-B725-4705-AC40-ECCBFC4D52DE}"/>
              </a:ext>
            </a:extLst>
          </p:cNvPr>
          <p:cNvSpPr>
            <a:spLocks noChangeArrowheads="1"/>
          </p:cNvSpPr>
          <p:nvPr/>
        </p:nvSpPr>
        <p:spPr bwMode="auto">
          <a:xfrm>
            <a:off x="2093913"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48148" name="Rectangle 22">
            <a:extLst>
              <a:ext uri="{FF2B5EF4-FFF2-40B4-BE49-F238E27FC236}">
                <a16:creationId xmlns:a16="http://schemas.microsoft.com/office/drawing/2014/main" id="{61AC5FF1-1BE8-4BC5-BF05-201FE660AD4D}"/>
              </a:ext>
            </a:extLst>
          </p:cNvPr>
          <p:cNvSpPr>
            <a:spLocks noChangeArrowheads="1"/>
          </p:cNvSpPr>
          <p:nvPr/>
        </p:nvSpPr>
        <p:spPr bwMode="auto">
          <a:xfrm>
            <a:off x="6535738"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48149" name="Rectangle 23">
            <a:extLst>
              <a:ext uri="{FF2B5EF4-FFF2-40B4-BE49-F238E27FC236}">
                <a16:creationId xmlns:a16="http://schemas.microsoft.com/office/drawing/2014/main" id="{07F22075-8460-4B87-A975-0AE6E9A7CF12}"/>
              </a:ext>
            </a:extLst>
          </p:cNvPr>
          <p:cNvSpPr>
            <a:spLocks noChangeArrowheads="1"/>
          </p:cNvSpPr>
          <p:nvPr/>
        </p:nvSpPr>
        <p:spPr bwMode="auto">
          <a:xfrm>
            <a:off x="1589088"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8150" name="Rectangle 24">
            <a:extLst>
              <a:ext uri="{FF2B5EF4-FFF2-40B4-BE49-F238E27FC236}">
                <a16:creationId xmlns:a16="http://schemas.microsoft.com/office/drawing/2014/main" id="{E00AD465-A600-4ED9-8746-8BF3815B35A2}"/>
              </a:ext>
            </a:extLst>
          </p:cNvPr>
          <p:cNvSpPr>
            <a:spLocks noChangeArrowheads="1"/>
          </p:cNvSpPr>
          <p:nvPr/>
        </p:nvSpPr>
        <p:spPr bwMode="auto">
          <a:xfrm>
            <a:off x="6584950"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4" name="AutoShape 9">
            <a:extLst>
              <a:ext uri="{FF2B5EF4-FFF2-40B4-BE49-F238E27FC236}">
                <a16:creationId xmlns:a16="http://schemas.microsoft.com/office/drawing/2014/main" id="{8894F288-14D2-40B4-BA8F-8A8716D0DA45}"/>
              </a:ext>
            </a:extLst>
          </p:cNvPr>
          <p:cNvSpPr>
            <a:spLocks noChangeArrowheads="1"/>
          </p:cNvSpPr>
          <p:nvPr/>
        </p:nvSpPr>
        <p:spPr bwMode="auto">
          <a:xfrm>
            <a:off x="515959"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1B6B8143-B800-4A41-BE51-521109450AE7}"/>
              </a:ext>
            </a:extLst>
          </p:cNvPr>
          <p:cNvSpPr>
            <a:spLocks noChangeArrowheads="1"/>
          </p:cNvSpPr>
          <p:nvPr/>
        </p:nvSpPr>
        <p:spPr bwMode="auto">
          <a:xfrm>
            <a:off x="611188" y="1844675"/>
            <a:ext cx="80645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220000"/>
              </a:lnSpc>
              <a:spcBef>
                <a:spcPct val="20000"/>
              </a:spcBef>
              <a:buClr>
                <a:schemeClr val="folHlink"/>
              </a:buClr>
              <a:buSzPct val="100000"/>
              <a:buFont typeface="Wingdings" panose="05000000000000000000" pitchFamily="2" charset="2"/>
              <a:buChar char="n"/>
            </a:pPr>
            <a:r>
              <a:rPr lang="en-US" altLang="zh-CN" sz="2800" b="1"/>
              <a:t> </a:t>
            </a:r>
            <a:r>
              <a:rPr lang="en-US" altLang="zh-CN" sz="2800">
                <a:latin typeface="Tahoma" panose="020B0604030504040204" pitchFamily="34" charset="0"/>
              </a:rPr>
              <a:t>Two particularly important Layer 4 protocols:</a:t>
            </a:r>
          </a:p>
          <a:p>
            <a:pPr lvl="1" eaLnBrk="1" hangingPunct="1">
              <a:lnSpc>
                <a:spcPct val="220000"/>
              </a:lnSpc>
              <a:spcBef>
                <a:spcPct val="20000"/>
              </a:spcBef>
              <a:buClr>
                <a:schemeClr val="accent2"/>
              </a:buClr>
              <a:buSzPct val="100000"/>
              <a:buFont typeface="Wingdings" panose="05000000000000000000" pitchFamily="2" charset="2"/>
              <a:buChar char="n"/>
            </a:pPr>
            <a:r>
              <a:rPr lang="en-US" altLang="zh-CN" sz="2800">
                <a:latin typeface="Tahoma" panose="020B0604030504040204" pitchFamily="34" charset="0"/>
              </a:rPr>
              <a:t> </a:t>
            </a:r>
            <a:r>
              <a:rPr lang="en-US" altLang="zh-CN" sz="2800">
                <a:solidFill>
                  <a:schemeClr val="tx2"/>
                </a:solidFill>
                <a:latin typeface="Tahoma" panose="020B0604030504040204" pitchFamily="34" charset="0"/>
              </a:rPr>
              <a:t>Transmission Control Protocol (TCP) </a:t>
            </a:r>
          </a:p>
          <a:p>
            <a:pPr lvl="1" eaLnBrk="1" hangingPunct="1">
              <a:lnSpc>
                <a:spcPct val="220000"/>
              </a:lnSpc>
              <a:spcBef>
                <a:spcPct val="20000"/>
              </a:spcBef>
              <a:buClr>
                <a:schemeClr val="accent2"/>
              </a:buClr>
              <a:buSzPct val="100000"/>
              <a:buFont typeface="Wingdings" panose="05000000000000000000" pitchFamily="2" charset="2"/>
              <a:buChar char="n"/>
            </a:pPr>
            <a:r>
              <a:rPr lang="en-US" altLang="zh-CN" sz="2800">
                <a:solidFill>
                  <a:schemeClr val="tx2"/>
                </a:solidFill>
                <a:latin typeface="Tahoma" panose="020B0604030504040204" pitchFamily="34" charset="0"/>
              </a:rPr>
              <a:t> User Datagram Protocol (UDP)</a:t>
            </a:r>
          </a:p>
        </p:txBody>
      </p:sp>
      <p:sp>
        <p:nvSpPr>
          <p:cNvPr id="12291" name="Rectangle 5">
            <a:extLst>
              <a:ext uri="{FF2B5EF4-FFF2-40B4-BE49-F238E27FC236}">
                <a16:creationId xmlns:a16="http://schemas.microsoft.com/office/drawing/2014/main" id="{0EB15C63-C882-41F6-B8F1-68A1785A5139}"/>
              </a:ext>
            </a:extLst>
          </p:cNvPr>
          <p:cNvSpPr>
            <a:spLocks noGrp="1" noChangeArrowheads="1"/>
          </p:cNvSpPr>
          <p:nvPr>
            <p:ph type="title" idx="4294967295"/>
          </p:nvPr>
        </p:nvSpPr>
        <p:spPr/>
        <p:txBody>
          <a:bodyPr/>
          <a:lstStyle/>
          <a:p>
            <a:pPr eaLnBrk="1" hangingPunct="1"/>
            <a:r>
              <a:rPr lang="en-US" altLang="zh-CN" sz="3000" b="1">
                <a:latin typeface="Times New Roman" panose="02020603050405020304" pitchFamily="18" charset="0"/>
              </a:rPr>
              <a:t>Layer 4:  The Transport Layer</a:t>
            </a:r>
            <a:endParaRPr lang="zh-CN" altLang="en-US" sz="3000" b="1">
              <a:latin typeface="Times New Roman" panose="02020603050405020304" pitchFamily="18" charset="0"/>
            </a:endParaRPr>
          </a:p>
        </p:txBody>
      </p:sp>
    </p:spTree>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9154" name="Group 2">
            <a:extLst>
              <a:ext uri="{FF2B5EF4-FFF2-40B4-BE49-F238E27FC236}">
                <a16:creationId xmlns:a16="http://schemas.microsoft.com/office/drawing/2014/main" id="{F613A0B3-39A5-447D-98A0-ADB633EA4008}"/>
              </a:ext>
            </a:extLst>
          </p:cNvPr>
          <p:cNvGrpSpPr>
            <a:grpSpLocks/>
          </p:cNvGrpSpPr>
          <p:nvPr/>
        </p:nvGrpSpPr>
        <p:grpSpPr bwMode="auto">
          <a:xfrm>
            <a:off x="2509838" y="2349500"/>
            <a:ext cx="4248150" cy="4062413"/>
            <a:chOff x="1474" y="1888"/>
            <a:chExt cx="2676" cy="2432"/>
          </a:xfrm>
        </p:grpSpPr>
        <p:sp>
          <p:nvSpPr>
            <p:cNvPr id="49185" name="Line 3">
              <a:extLst>
                <a:ext uri="{FF2B5EF4-FFF2-40B4-BE49-F238E27FC236}">
                  <a16:creationId xmlns:a16="http://schemas.microsoft.com/office/drawing/2014/main" id="{2A80AADC-4137-45A4-89DE-699F0D2659E9}"/>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49186" name="Line 4">
              <a:extLst>
                <a:ext uri="{FF2B5EF4-FFF2-40B4-BE49-F238E27FC236}">
                  <a16:creationId xmlns:a16="http://schemas.microsoft.com/office/drawing/2014/main" id="{E03FAE79-364B-424A-9CB8-517200A266EF}"/>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grpSp>
        <p:nvGrpSpPr>
          <p:cNvPr id="49155" name="Group 6">
            <a:extLst>
              <a:ext uri="{FF2B5EF4-FFF2-40B4-BE49-F238E27FC236}">
                <a16:creationId xmlns:a16="http://schemas.microsoft.com/office/drawing/2014/main" id="{8D82455D-3C30-431C-8C73-45C2074BC52A}"/>
              </a:ext>
            </a:extLst>
          </p:cNvPr>
          <p:cNvGrpSpPr>
            <a:grpSpLocks/>
          </p:cNvGrpSpPr>
          <p:nvPr/>
        </p:nvGrpSpPr>
        <p:grpSpPr bwMode="auto">
          <a:xfrm>
            <a:off x="2562225" y="2355850"/>
            <a:ext cx="4133850" cy="768350"/>
            <a:chOff x="1614" y="1484"/>
            <a:chExt cx="2604" cy="484"/>
          </a:xfrm>
        </p:grpSpPr>
        <p:sp>
          <p:nvSpPr>
            <p:cNvPr id="49183" name="Rectangle 7">
              <a:extLst>
                <a:ext uri="{FF2B5EF4-FFF2-40B4-BE49-F238E27FC236}">
                  <a16:creationId xmlns:a16="http://schemas.microsoft.com/office/drawing/2014/main" id="{1C38E8EB-477A-4531-AF2F-FD0F2686D6F6}"/>
                </a:ext>
              </a:extLst>
            </p:cNvPr>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FIN = 1, seq = u</a:t>
              </a:r>
            </a:p>
          </p:txBody>
        </p:sp>
        <p:sp>
          <p:nvSpPr>
            <p:cNvPr id="49184" name="Line 8">
              <a:extLst>
                <a:ext uri="{FF2B5EF4-FFF2-40B4-BE49-F238E27FC236}">
                  <a16:creationId xmlns:a16="http://schemas.microsoft.com/office/drawing/2014/main" id="{0590BB78-4868-4293-B0C2-24E9CA10C0D8}"/>
                </a:ext>
              </a:extLst>
            </p:cNvPr>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9">
            <a:extLst>
              <a:ext uri="{FF2B5EF4-FFF2-40B4-BE49-F238E27FC236}">
                <a16:creationId xmlns:a16="http://schemas.microsoft.com/office/drawing/2014/main" id="{A4B0BB44-1BD9-4444-916C-96D81E27BB9E}"/>
              </a:ext>
            </a:extLst>
          </p:cNvPr>
          <p:cNvGrpSpPr>
            <a:grpSpLocks/>
          </p:cNvGrpSpPr>
          <p:nvPr/>
        </p:nvGrpSpPr>
        <p:grpSpPr bwMode="auto">
          <a:xfrm>
            <a:off x="2576513" y="3167063"/>
            <a:ext cx="4133850" cy="769937"/>
            <a:chOff x="1623" y="1995"/>
            <a:chExt cx="2604" cy="485"/>
          </a:xfrm>
        </p:grpSpPr>
        <p:sp>
          <p:nvSpPr>
            <p:cNvPr id="49181" name="Rectangle 10">
              <a:extLst>
                <a:ext uri="{FF2B5EF4-FFF2-40B4-BE49-F238E27FC236}">
                  <a16:creationId xmlns:a16="http://schemas.microsoft.com/office/drawing/2014/main" id="{9B644F13-2A51-42AB-8263-791506B9E55D}"/>
                </a:ext>
              </a:extLst>
            </p:cNvPr>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ACK = 1, seq = v, ack= u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sp>
          <p:nvSpPr>
            <p:cNvPr id="49182" name="Line 11">
              <a:extLst>
                <a:ext uri="{FF2B5EF4-FFF2-40B4-BE49-F238E27FC236}">
                  <a16:creationId xmlns:a16="http://schemas.microsoft.com/office/drawing/2014/main" id="{C5DA6144-4018-4A25-ABAB-EE9881E4B1A1}"/>
                </a:ext>
              </a:extLst>
            </p:cNvPr>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49157" name="AutoShape 5">
            <a:extLst>
              <a:ext uri="{FF2B5EF4-FFF2-40B4-BE49-F238E27FC236}">
                <a16:creationId xmlns:a16="http://schemas.microsoft.com/office/drawing/2014/main" id="{B3F7D902-49FC-46D9-A28A-D61B3828F4AB}"/>
              </a:ext>
            </a:extLst>
          </p:cNvPr>
          <p:cNvSpPr>
            <a:spLocks noChangeArrowheads="1"/>
          </p:cNvSpPr>
          <p:nvPr/>
        </p:nvSpPr>
        <p:spPr bwMode="auto">
          <a:xfrm>
            <a:off x="3176588"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4" name="Rectangle 9">
            <a:extLst>
              <a:ext uri="{FF2B5EF4-FFF2-40B4-BE49-F238E27FC236}">
                <a16:creationId xmlns:a16="http://schemas.microsoft.com/office/drawing/2014/main" id="{48EC1374-134D-401A-B59C-EF255BAAD4F1}"/>
              </a:ext>
            </a:extLst>
          </p:cNvPr>
          <p:cNvSpPr>
            <a:spLocks noChangeArrowheads="1"/>
          </p:cNvSpPr>
          <p:nvPr/>
        </p:nvSpPr>
        <p:spPr bwMode="auto">
          <a:xfrm>
            <a:off x="1425575"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35" name="Rectangle 10">
            <a:extLst>
              <a:ext uri="{FF2B5EF4-FFF2-40B4-BE49-F238E27FC236}">
                <a16:creationId xmlns:a16="http://schemas.microsoft.com/office/drawing/2014/main" id="{6A3A7B14-DAD8-4F7D-93A6-D207061A69D3}"/>
              </a:ext>
            </a:extLst>
          </p:cNvPr>
          <p:cNvSpPr>
            <a:spLocks noChangeArrowheads="1"/>
          </p:cNvSpPr>
          <p:nvPr/>
        </p:nvSpPr>
        <p:spPr bwMode="auto">
          <a:xfrm>
            <a:off x="678657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49162" name="Rectangle 18">
            <a:extLst>
              <a:ext uri="{FF2B5EF4-FFF2-40B4-BE49-F238E27FC236}">
                <a16:creationId xmlns:a16="http://schemas.microsoft.com/office/drawing/2014/main" id="{975E5654-EEE0-43D0-838B-550520A51F24}"/>
              </a:ext>
            </a:extLst>
          </p:cNvPr>
          <p:cNvSpPr>
            <a:spLocks noChangeArrowheads="1"/>
          </p:cNvSpPr>
          <p:nvPr/>
        </p:nvSpPr>
        <p:spPr bwMode="auto">
          <a:xfrm>
            <a:off x="3811588"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37" name="Rectangle 19">
            <a:extLst>
              <a:ext uri="{FF2B5EF4-FFF2-40B4-BE49-F238E27FC236}">
                <a16:creationId xmlns:a16="http://schemas.microsoft.com/office/drawing/2014/main" id="{8DF6D839-96D3-4818-A06D-0B799AE774D4}"/>
              </a:ext>
            </a:extLst>
          </p:cNvPr>
          <p:cNvSpPr>
            <a:spLocks noChangeArrowheads="1"/>
          </p:cNvSpPr>
          <p:nvPr/>
        </p:nvSpPr>
        <p:spPr bwMode="auto">
          <a:xfrm>
            <a:off x="1406494"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5" name="Group 13">
            <a:extLst>
              <a:ext uri="{FF2B5EF4-FFF2-40B4-BE49-F238E27FC236}">
                <a16:creationId xmlns:a16="http://schemas.microsoft.com/office/drawing/2014/main" id="{916DC999-C4DB-4DB0-B6D5-64D589AC83B7}"/>
              </a:ext>
            </a:extLst>
          </p:cNvPr>
          <p:cNvGrpSpPr>
            <a:grpSpLocks/>
          </p:cNvGrpSpPr>
          <p:nvPr/>
        </p:nvGrpSpPr>
        <p:grpSpPr bwMode="auto">
          <a:xfrm>
            <a:off x="214313" y="1346200"/>
            <a:ext cx="1320800" cy="949325"/>
            <a:chOff x="249" y="1296"/>
            <a:chExt cx="832" cy="598"/>
          </a:xfrm>
        </p:grpSpPr>
        <p:sp>
          <p:nvSpPr>
            <p:cNvPr id="49179" name="Rectangle 14">
              <a:extLst>
                <a:ext uri="{FF2B5EF4-FFF2-40B4-BE49-F238E27FC236}">
                  <a16:creationId xmlns:a16="http://schemas.microsoft.com/office/drawing/2014/main" id="{A497DFC8-D60B-4DED-8CF3-ECF204ACD3FA}"/>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Close</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9180" name="Freeform 15">
              <a:extLst>
                <a:ext uri="{FF2B5EF4-FFF2-40B4-BE49-F238E27FC236}">
                  <a16:creationId xmlns:a16="http://schemas.microsoft.com/office/drawing/2014/main" id="{057AA3E0-8655-4299-9BFF-11EA58ADF7D0}"/>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167" name="Rectangle 17">
            <a:extLst>
              <a:ext uri="{FF2B5EF4-FFF2-40B4-BE49-F238E27FC236}">
                <a16:creationId xmlns:a16="http://schemas.microsoft.com/office/drawing/2014/main" id="{7EB8FF18-53C0-4CE1-BCD9-6CF804E6AAA9}"/>
              </a:ext>
            </a:extLst>
          </p:cNvPr>
          <p:cNvSpPr>
            <a:spLocks noChangeArrowheads="1"/>
          </p:cNvSpPr>
          <p:nvPr/>
        </p:nvSpPr>
        <p:spPr bwMode="auto">
          <a:xfrm>
            <a:off x="7929563" y="1357313"/>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Inform Upper Layer</a:t>
            </a:r>
            <a:endParaRPr kumimoji="1" lang="zh-CN" altLang="en-US">
              <a:solidFill>
                <a:schemeClr val="folHlink"/>
              </a:solidFill>
              <a:latin typeface="Times New Roman" panose="02020603050405020304" pitchFamily="18" charset="0"/>
              <a:ea typeface="黑体" panose="02010609060101010101" pitchFamily="49" charset="-122"/>
            </a:endParaRPr>
          </a:p>
        </p:txBody>
      </p:sp>
      <p:pic>
        <p:nvPicPr>
          <p:cNvPr id="49168" name="Picture 19">
            <a:extLst>
              <a:ext uri="{FF2B5EF4-FFF2-40B4-BE49-F238E27FC236}">
                <a16:creationId xmlns:a16="http://schemas.microsoft.com/office/drawing/2014/main" id="{84353712-312A-46CC-908A-8AC3A2CCF4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07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20">
            <a:extLst>
              <a:ext uri="{FF2B5EF4-FFF2-40B4-BE49-F238E27FC236}">
                <a16:creationId xmlns:a16="http://schemas.microsoft.com/office/drawing/2014/main" id="{9B2B3700-3A43-43A1-9D9C-A7138622D02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0" name="Rectangle 21">
            <a:extLst>
              <a:ext uri="{FF2B5EF4-FFF2-40B4-BE49-F238E27FC236}">
                <a16:creationId xmlns:a16="http://schemas.microsoft.com/office/drawing/2014/main" id="{BEE8D721-AC16-48B9-9D15-5CA40221B4C7}"/>
              </a:ext>
            </a:extLst>
          </p:cNvPr>
          <p:cNvSpPr>
            <a:spLocks noChangeArrowheads="1"/>
          </p:cNvSpPr>
          <p:nvPr/>
        </p:nvSpPr>
        <p:spPr bwMode="auto">
          <a:xfrm>
            <a:off x="1912938"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49171" name="Rectangle 22">
            <a:extLst>
              <a:ext uri="{FF2B5EF4-FFF2-40B4-BE49-F238E27FC236}">
                <a16:creationId xmlns:a16="http://schemas.microsoft.com/office/drawing/2014/main" id="{9D9A4D7E-71A5-427B-BB8A-55A790CB1F87}"/>
              </a:ext>
            </a:extLst>
          </p:cNvPr>
          <p:cNvSpPr>
            <a:spLocks noChangeArrowheads="1"/>
          </p:cNvSpPr>
          <p:nvPr/>
        </p:nvSpPr>
        <p:spPr bwMode="auto">
          <a:xfrm>
            <a:off x="6354763"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49172" name="Rectangle 23">
            <a:extLst>
              <a:ext uri="{FF2B5EF4-FFF2-40B4-BE49-F238E27FC236}">
                <a16:creationId xmlns:a16="http://schemas.microsoft.com/office/drawing/2014/main" id="{44B732DD-46D0-4C07-98BA-1AE47800EC3D}"/>
              </a:ext>
            </a:extLst>
          </p:cNvPr>
          <p:cNvSpPr>
            <a:spLocks noChangeArrowheads="1"/>
          </p:cNvSpPr>
          <p:nvPr/>
        </p:nvSpPr>
        <p:spPr bwMode="auto">
          <a:xfrm>
            <a:off x="1408113"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9173" name="Rectangle 24">
            <a:extLst>
              <a:ext uri="{FF2B5EF4-FFF2-40B4-BE49-F238E27FC236}">
                <a16:creationId xmlns:a16="http://schemas.microsoft.com/office/drawing/2014/main" id="{40FD4D6E-42E3-4402-BCD9-DC72CA13149C}"/>
              </a:ext>
            </a:extLst>
          </p:cNvPr>
          <p:cNvSpPr>
            <a:spLocks noChangeArrowheads="1"/>
          </p:cNvSpPr>
          <p:nvPr/>
        </p:nvSpPr>
        <p:spPr bwMode="auto">
          <a:xfrm>
            <a:off x="6403975"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cxnSp>
        <p:nvCxnSpPr>
          <p:cNvPr id="51" name="形状 50">
            <a:extLst>
              <a:ext uri="{FF2B5EF4-FFF2-40B4-BE49-F238E27FC236}">
                <a16:creationId xmlns:a16="http://schemas.microsoft.com/office/drawing/2014/main" id="{30A3B0AE-D930-4DAD-83BB-F5258159F948}"/>
              </a:ext>
            </a:extLst>
          </p:cNvPr>
          <p:cNvCxnSpPr>
            <a:stCxn id="0" idx="3"/>
            <a:endCxn id="45" idx="3"/>
          </p:cNvCxnSpPr>
          <p:nvPr/>
        </p:nvCxnSpPr>
        <p:spPr>
          <a:xfrm flipH="1" flipV="1">
            <a:off x="7089775" y="1327150"/>
            <a:ext cx="719138" cy="993775"/>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175" name="Text Box 28">
            <a:extLst>
              <a:ext uri="{FF2B5EF4-FFF2-40B4-BE49-F238E27FC236}">
                <a16:creationId xmlns:a16="http://schemas.microsoft.com/office/drawing/2014/main" id="{E7BF653E-DDD9-42C0-B85A-E104194C3CAB}"/>
              </a:ext>
            </a:extLst>
          </p:cNvPr>
          <p:cNvSpPr txBox="1">
            <a:spLocks noChangeArrowheads="1"/>
          </p:cNvSpPr>
          <p:nvPr/>
        </p:nvSpPr>
        <p:spPr bwMode="auto">
          <a:xfrm>
            <a:off x="469900" y="0"/>
            <a:ext cx="531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200"/>
              <a:t>TCP: Release Connection</a:t>
            </a:r>
            <a:endParaRPr lang="zh-CN" altLang="en-US" sz="3200">
              <a:solidFill>
                <a:schemeClr val="folHlink"/>
              </a:solidFill>
              <a:ea typeface="黑体" panose="02010609060101010101" pitchFamily="49" charset="-122"/>
            </a:endParaRPr>
          </a:p>
        </p:txBody>
      </p:sp>
      <p:sp>
        <p:nvSpPr>
          <p:cNvPr id="75" name="AutoShape 9">
            <a:extLst>
              <a:ext uri="{FF2B5EF4-FFF2-40B4-BE49-F238E27FC236}">
                <a16:creationId xmlns:a16="http://schemas.microsoft.com/office/drawing/2014/main" id="{8928C10E-76C5-4FF8-A80C-3EAFF299789C}"/>
              </a:ext>
            </a:extLst>
          </p:cNvPr>
          <p:cNvSpPr>
            <a:spLocks noChangeArrowheads="1"/>
          </p:cNvSpPr>
          <p:nvPr/>
        </p:nvSpPr>
        <p:spPr bwMode="auto">
          <a:xfrm>
            <a:off x="515959"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0178" name="Group 2">
            <a:extLst>
              <a:ext uri="{FF2B5EF4-FFF2-40B4-BE49-F238E27FC236}">
                <a16:creationId xmlns:a16="http://schemas.microsoft.com/office/drawing/2014/main" id="{FFC764F5-18CB-4B8E-AFC8-19B1D26F7BB0}"/>
              </a:ext>
            </a:extLst>
          </p:cNvPr>
          <p:cNvGrpSpPr>
            <a:grpSpLocks/>
          </p:cNvGrpSpPr>
          <p:nvPr/>
        </p:nvGrpSpPr>
        <p:grpSpPr bwMode="auto">
          <a:xfrm>
            <a:off x="2509838" y="2366963"/>
            <a:ext cx="4248150" cy="4062412"/>
            <a:chOff x="1474" y="1888"/>
            <a:chExt cx="2676" cy="2432"/>
          </a:xfrm>
        </p:grpSpPr>
        <p:sp>
          <p:nvSpPr>
            <p:cNvPr id="50217" name="Line 3">
              <a:extLst>
                <a:ext uri="{FF2B5EF4-FFF2-40B4-BE49-F238E27FC236}">
                  <a16:creationId xmlns:a16="http://schemas.microsoft.com/office/drawing/2014/main" id="{6CCA29D2-5B8B-4994-9313-5CD173A3A364}"/>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50218" name="Line 4">
              <a:extLst>
                <a:ext uri="{FF2B5EF4-FFF2-40B4-BE49-F238E27FC236}">
                  <a16:creationId xmlns:a16="http://schemas.microsoft.com/office/drawing/2014/main" id="{C954ACF2-BB2C-4353-AB44-958357CF0750}"/>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sp>
        <p:nvSpPr>
          <p:cNvPr id="50179" name="AutoShape 5">
            <a:extLst>
              <a:ext uri="{FF2B5EF4-FFF2-40B4-BE49-F238E27FC236}">
                <a16:creationId xmlns:a16="http://schemas.microsoft.com/office/drawing/2014/main" id="{9A89C076-BA4C-49AD-BF93-8B001230E194}"/>
              </a:ext>
            </a:extLst>
          </p:cNvPr>
          <p:cNvSpPr>
            <a:spLocks noChangeArrowheads="1"/>
          </p:cNvSpPr>
          <p:nvPr/>
        </p:nvSpPr>
        <p:spPr bwMode="auto">
          <a:xfrm rot="-651552">
            <a:off x="3786188" y="3913188"/>
            <a:ext cx="676275" cy="236537"/>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nvGrpSpPr>
          <p:cNvPr id="50180" name="Group 7">
            <a:extLst>
              <a:ext uri="{FF2B5EF4-FFF2-40B4-BE49-F238E27FC236}">
                <a16:creationId xmlns:a16="http://schemas.microsoft.com/office/drawing/2014/main" id="{733447E1-EF4D-4726-AB89-EC3593BCFE39}"/>
              </a:ext>
            </a:extLst>
          </p:cNvPr>
          <p:cNvGrpSpPr>
            <a:grpSpLocks/>
          </p:cNvGrpSpPr>
          <p:nvPr/>
        </p:nvGrpSpPr>
        <p:grpSpPr bwMode="auto">
          <a:xfrm>
            <a:off x="2562225" y="2373313"/>
            <a:ext cx="4133850" cy="768350"/>
            <a:chOff x="1614" y="1484"/>
            <a:chExt cx="2604" cy="484"/>
          </a:xfrm>
        </p:grpSpPr>
        <p:sp>
          <p:nvSpPr>
            <p:cNvPr id="50215" name="Rectangle 8">
              <a:extLst>
                <a:ext uri="{FF2B5EF4-FFF2-40B4-BE49-F238E27FC236}">
                  <a16:creationId xmlns:a16="http://schemas.microsoft.com/office/drawing/2014/main" id="{4264BA0B-0B8C-4700-AFC0-EE58011563BC}"/>
                </a:ext>
              </a:extLst>
            </p:cNvPr>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FIN = 1, seq = u</a:t>
              </a:r>
            </a:p>
          </p:txBody>
        </p:sp>
        <p:sp>
          <p:nvSpPr>
            <p:cNvPr id="50216" name="Line 9">
              <a:extLst>
                <a:ext uri="{FF2B5EF4-FFF2-40B4-BE49-F238E27FC236}">
                  <a16:creationId xmlns:a16="http://schemas.microsoft.com/office/drawing/2014/main" id="{F6634FAD-6434-4667-8E30-6344F44A184B}"/>
                </a:ext>
              </a:extLst>
            </p:cNvPr>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0181" name="Group 10">
            <a:extLst>
              <a:ext uri="{FF2B5EF4-FFF2-40B4-BE49-F238E27FC236}">
                <a16:creationId xmlns:a16="http://schemas.microsoft.com/office/drawing/2014/main" id="{2DA1B2E3-B369-4D00-B4B6-82220E93FA3C}"/>
              </a:ext>
            </a:extLst>
          </p:cNvPr>
          <p:cNvGrpSpPr>
            <a:grpSpLocks/>
          </p:cNvGrpSpPr>
          <p:nvPr/>
        </p:nvGrpSpPr>
        <p:grpSpPr bwMode="auto">
          <a:xfrm>
            <a:off x="2576513" y="3184525"/>
            <a:ext cx="4133850" cy="769938"/>
            <a:chOff x="1623" y="1995"/>
            <a:chExt cx="2604" cy="485"/>
          </a:xfrm>
        </p:grpSpPr>
        <p:sp>
          <p:nvSpPr>
            <p:cNvPr id="50213" name="Rectangle 11">
              <a:extLst>
                <a:ext uri="{FF2B5EF4-FFF2-40B4-BE49-F238E27FC236}">
                  <a16:creationId xmlns:a16="http://schemas.microsoft.com/office/drawing/2014/main" id="{C5875E01-0674-44FB-95E8-D176DBAD3FD4}"/>
                </a:ext>
              </a:extLst>
            </p:cNvPr>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ACK = 1, seq = v, ack= u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sp>
          <p:nvSpPr>
            <p:cNvPr id="50214" name="Line 12">
              <a:extLst>
                <a:ext uri="{FF2B5EF4-FFF2-40B4-BE49-F238E27FC236}">
                  <a16:creationId xmlns:a16="http://schemas.microsoft.com/office/drawing/2014/main" id="{E15CDC3B-D6B7-4ECB-8624-0E1FC9EBF388}"/>
                </a:ext>
              </a:extLst>
            </p:cNvPr>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 name="Group 13">
            <a:extLst>
              <a:ext uri="{FF2B5EF4-FFF2-40B4-BE49-F238E27FC236}">
                <a16:creationId xmlns:a16="http://schemas.microsoft.com/office/drawing/2014/main" id="{5365E9CF-AAB8-4BF4-A1E3-3CA16AF5D558}"/>
              </a:ext>
            </a:extLst>
          </p:cNvPr>
          <p:cNvGrpSpPr>
            <a:grpSpLocks/>
          </p:cNvGrpSpPr>
          <p:nvPr/>
        </p:nvGrpSpPr>
        <p:grpSpPr bwMode="auto">
          <a:xfrm>
            <a:off x="2541588" y="4106863"/>
            <a:ext cx="4133850" cy="784225"/>
            <a:chOff x="1601" y="2576"/>
            <a:chExt cx="2604" cy="494"/>
          </a:xfrm>
        </p:grpSpPr>
        <p:sp>
          <p:nvSpPr>
            <p:cNvPr id="50211" name="Line 14">
              <a:extLst>
                <a:ext uri="{FF2B5EF4-FFF2-40B4-BE49-F238E27FC236}">
                  <a16:creationId xmlns:a16="http://schemas.microsoft.com/office/drawing/2014/main" id="{5BC93A3A-6974-4F22-A726-9BBD20C1F340}"/>
                </a:ext>
              </a:extLst>
            </p:cNvPr>
            <p:cNvSpPr>
              <a:spLocks noChangeShapeType="1"/>
            </p:cNvSpPr>
            <p:nvPr/>
          </p:nvSpPr>
          <p:spPr bwMode="auto">
            <a:xfrm flipH="1">
              <a:off x="1601" y="258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0212" name="Rectangle 15">
              <a:extLst>
                <a:ext uri="{FF2B5EF4-FFF2-40B4-BE49-F238E27FC236}">
                  <a16:creationId xmlns:a16="http://schemas.microsoft.com/office/drawing/2014/main" id="{A4360BC1-A5F5-4C05-B21F-C635EE6BDA50}"/>
                </a:ext>
              </a:extLst>
            </p:cNvPr>
            <p:cNvSpPr>
              <a:spLocks noChangeArrowheads="1"/>
            </p:cNvSpPr>
            <p:nvPr/>
          </p:nvSpPr>
          <p:spPr bwMode="auto">
            <a:xfrm rot="20943314" flipH="1">
              <a:off x="1808" y="2576"/>
              <a:ext cx="23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FIN = 1, ACK = 1, seq = w, ack= u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grpSp>
      <p:grpSp>
        <p:nvGrpSpPr>
          <p:cNvPr id="6" name="Group 24">
            <a:extLst>
              <a:ext uri="{FF2B5EF4-FFF2-40B4-BE49-F238E27FC236}">
                <a16:creationId xmlns:a16="http://schemas.microsoft.com/office/drawing/2014/main" id="{70E3A1C0-2CE8-47CC-BEA9-DAC24BD4170B}"/>
              </a:ext>
            </a:extLst>
          </p:cNvPr>
          <p:cNvGrpSpPr>
            <a:grpSpLocks/>
          </p:cNvGrpSpPr>
          <p:nvPr/>
        </p:nvGrpSpPr>
        <p:grpSpPr bwMode="auto">
          <a:xfrm>
            <a:off x="7593013" y="1208088"/>
            <a:ext cx="1408112" cy="2905125"/>
            <a:chOff x="4669" y="750"/>
            <a:chExt cx="887" cy="1830"/>
          </a:xfrm>
        </p:grpSpPr>
        <p:sp>
          <p:nvSpPr>
            <p:cNvPr id="50209" name="Freeform 25">
              <a:extLst>
                <a:ext uri="{FF2B5EF4-FFF2-40B4-BE49-F238E27FC236}">
                  <a16:creationId xmlns:a16="http://schemas.microsoft.com/office/drawing/2014/main" id="{976F184F-EB78-4308-8E2A-09A8729FDE37}"/>
                </a:ext>
              </a:extLst>
            </p:cNvPr>
            <p:cNvSpPr>
              <a:spLocks/>
            </p:cNvSpPr>
            <p:nvPr/>
          </p:nvSpPr>
          <p:spPr bwMode="auto">
            <a:xfrm>
              <a:off x="4669" y="750"/>
              <a:ext cx="887" cy="1830"/>
            </a:xfrm>
            <a:custGeom>
              <a:avLst/>
              <a:gdLst>
                <a:gd name="T0" fmla="*/ 0 w 868"/>
                <a:gd name="T1" fmla="*/ 0 h 1493"/>
                <a:gd name="T2" fmla="*/ 967 w 868"/>
                <a:gd name="T3" fmla="*/ 20 h 1493"/>
                <a:gd name="T4" fmla="*/ 967 w 868"/>
                <a:gd name="T5" fmla="*/ 4131 h 1493"/>
                <a:gd name="T6" fmla="*/ 139 w 868"/>
                <a:gd name="T7" fmla="*/ 4131 h 1493"/>
                <a:gd name="T8" fmla="*/ 0 60000 65536"/>
                <a:gd name="T9" fmla="*/ 0 60000 65536"/>
                <a:gd name="T10" fmla="*/ 0 60000 65536"/>
                <a:gd name="T11" fmla="*/ 0 60000 65536"/>
                <a:gd name="T12" fmla="*/ 0 w 868"/>
                <a:gd name="T13" fmla="*/ 0 h 1493"/>
                <a:gd name="T14" fmla="*/ 868 w 868"/>
                <a:gd name="T15" fmla="*/ 1493 h 1493"/>
              </a:gdLst>
              <a:ahLst/>
              <a:cxnLst>
                <a:cxn ang="T8">
                  <a:pos x="T0" y="T1"/>
                </a:cxn>
                <a:cxn ang="T9">
                  <a:pos x="T2" y="T3"/>
                </a:cxn>
                <a:cxn ang="T10">
                  <a:pos x="T4" y="T5"/>
                </a:cxn>
                <a:cxn ang="T11">
                  <a:pos x="T6" y="T7"/>
                </a:cxn>
              </a:cxnLst>
              <a:rect l="T12" t="T13" r="T14" b="T15"/>
              <a:pathLst>
                <a:path w="868" h="1493">
                  <a:moveTo>
                    <a:pt x="0" y="0"/>
                  </a:moveTo>
                  <a:lnTo>
                    <a:pt x="868" y="7"/>
                  </a:lnTo>
                  <a:lnTo>
                    <a:pt x="868" y="1493"/>
                  </a:lnTo>
                  <a:lnTo>
                    <a:pt x="124" y="1493"/>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210" name="Rectangle 26">
              <a:extLst>
                <a:ext uri="{FF2B5EF4-FFF2-40B4-BE49-F238E27FC236}">
                  <a16:creationId xmlns:a16="http://schemas.microsoft.com/office/drawing/2014/main" id="{7E587D95-3292-46B7-8A0D-393CA0B978D9}"/>
                </a:ext>
              </a:extLst>
            </p:cNvPr>
            <p:cNvSpPr>
              <a:spLocks noChangeArrowheads="1"/>
            </p:cNvSpPr>
            <p:nvPr/>
          </p:nvSpPr>
          <p:spPr bwMode="auto">
            <a:xfrm>
              <a:off x="4836" y="2115"/>
              <a:ext cx="55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Passive</a:t>
              </a:r>
            </a:p>
            <a:p>
              <a:r>
                <a:rPr kumimoji="1" lang="en-US" altLang="zh-CN">
                  <a:solidFill>
                    <a:schemeClr val="folHlink"/>
                  </a:solidFill>
                  <a:latin typeface="Times New Roman" panose="02020603050405020304" pitchFamily="18" charset="0"/>
                  <a:ea typeface="黑体" panose="02010609060101010101" pitchFamily="49" charset="-122"/>
                </a:rPr>
                <a:t>Close</a:t>
              </a:r>
              <a:endParaRPr kumimoji="1" lang="zh-CN" altLang="en-US">
                <a:solidFill>
                  <a:schemeClr val="folHlink"/>
                </a:solidFill>
                <a:latin typeface="Times New Roman" panose="02020603050405020304" pitchFamily="18" charset="0"/>
                <a:ea typeface="黑体" panose="02010609060101010101" pitchFamily="49" charset="-122"/>
              </a:endParaRPr>
            </a:p>
          </p:txBody>
        </p:sp>
      </p:grpSp>
      <p:sp>
        <p:nvSpPr>
          <p:cNvPr id="50184" name="Rectangle 39">
            <a:extLst>
              <a:ext uri="{FF2B5EF4-FFF2-40B4-BE49-F238E27FC236}">
                <a16:creationId xmlns:a16="http://schemas.microsoft.com/office/drawing/2014/main" id="{8627707E-F8E2-4473-A490-B80438BED27D}"/>
              </a:ext>
            </a:extLst>
          </p:cNvPr>
          <p:cNvSpPr>
            <a:spLocks noChangeArrowheads="1"/>
          </p:cNvSpPr>
          <p:nvPr/>
        </p:nvSpPr>
        <p:spPr bwMode="auto">
          <a:xfrm rot="-628888">
            <a:off x="4183063" y="3662363"/>
            <a:ext cx="1447800" cy="366712"/>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0185" name="AutoShape 5">
            <a:extLst>
              <a:ext uri="{FF2B5EF4-FFF2-40B4-BE49-F238E27FC236}">
                <a16:creationId xmlns:a16="http://schemas.microsoft.com/office/drawing/2014/main" id="{70FFD24C-AFEE-4BA8-8F2B-602E63292B11}"/>
              </a:ext>
            </a:extLst>
          </p:cNvPr>
          <p:cNvSpPr>
            <a:spLocks noChangeArrowheads="1"/>
          </p:cNvSpPr>
          <p:nvPr/>
        </p:nvSpPr>
        <p:spPr bwMode="auto">
          <a:xfrm>
            <a:off x="3176588" y="1881188"/>
            <a:ext cx="2647950" cy="252412"/>
          </a:xfrm>
          <a:prstGeom prst="leftRightArrow">
            <a:avLst>
              <a:gd name="adj1" fmla="val 55880"/>
              <a:gd name="adj2" fmla="val 108306"/>
            </a:avLst>
          </a:prstGeom>
          <a:solidFill>
            <a:schemeClr val="hlink"/>
          </a:solidFill>
          <a:ln w="12700" algn="ctr">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43" name="Rectangle 9">
            <a:extLst>
              <a:ext uri="{FF2B5EF4-FFF2-40B4-BE49-F238E27FC236}">
                <a16:creationId xmlns:a16="http://schemas.microsoft.com/office/drawing/2014/main" id="{7324E6FC-89AC-4EB1-A533-B872F791AE84}"/>
              </a:ext>
            </a:extLst>
          </p:cNvPr>
          <p:cNvSpPr>
            <a:spLocks noChangeArrowheads="1"/>
          </p:cNvSpPr>
          <p:nvPr/>
        </p:nvSpPr>
        <p:spPr bwMode="auto">
          <a:xfrm>
            <a:off x="1425575" y="1628775"/>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44" name="Rectangle 10">
            <a:extLst>
              <a:ext uri="{FF2B5EF4-FFF2-40B4-BE49-F238E27FC236}">
                <a16:creationId xmlns:a16="http://schemas.microsoft.com/office/drawing/2014/main" id="{E603486C-5B6A-4B57-9900-80A9C8982EC1}"/>
              </a:ext>
            </a:extLst>
          </p:cNvPr>
          <p:cNvSpPr>
            <a:spLocks noChangeArrowheads="1"/>
          </p:cNvSpPr>
          <p:nvPr/>
        </p:nvSpPr>
        <p:spPr bwMode="auto">
          <a:xfrm>
            <a:off x="6786578" y="1589095"/>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50190" name="Rectangle 18">
            <a:extLst>
              <a:ext uri="{FF2B5EF4-FFF2-40B4-BE49-F238E27FC236}">
                <a16:creationId xmlns:a16="http://schemas.microsoft.com/office/drawing/2014/main" id="{471B8CB1-48C0-4D3A-8A98-AB613156AADB}"/>
              </a:ext>
            </a:extLst>
          </p:cNvPr>
          <p:cNvSpPr>
            <a:spLocks noChangeArrowheads="1"/>
          </p:cNvSpPr>
          <p:nvPr/>
        </p:nvSpPr>
        <p:spPr bwMode="auto">
          <a:xfrm>
            <a:off x="3811588" y="1795463"/>
            <a:ext cx="1446212" cy="366712"/>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46" name="Rectangle 19">
            <a:extLst>
              <a:ext uri="{FF2B5EF4-FFF2-40B4-BE49-F238E27FC236}">
                <a16:creationId xmlns:a16="http://schemas.microsoft.com/office/drawing/2014/main" id="{D250FF76-CE0B-4832-B8F0-C11E7D11D613}"/>
              </a:ext>
            </a:extLst>
          </p:cNvPr>
          <p:cNvSpPr>
            <a:spLocks noChangeArrowheads="1"/>
          </p:cNvSpPr>
          <p:nvPr/>
        </p:nvSpPr>
        <p:spPr bwMode="auto">
          <a:xfrm>
            <a:off x="1406494" y="1639907"/>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7" name="Group 13">
            <a:extLst>
              <a:ext uri="{FF2B5EF4-FFF2-40B4-BE49-F238E27FC236}">
                <a16:creationId xmlns:a16="http://schemas.microsoft.com/office/drawing/2014/main" id="{1756B4B0-463F-4F8D-ADFE-252C4086E29C}"/>
              </a:ext>
            </a:extLst>
          </p:cNvPr>
          <p:cNvGrpSpPr>
            <a:grpSpLocks/>
          </p:cNvGrpSpPr>
          <p:nvPr/>
        </p:nvGrpSpPr>
        <p:grpSpPr bwMode="auto">
          <a:xfrm>
            <a:off x="214313" y="1363663"/>
            <a:ext cx="1320800" cy="949325"/>
            <a:chOff x="249" y="1296"/>
            <a:chExt cx="832" cy="598"/>
          </a:xfrm>
        </p:grpSpPr>
        <p:sp>
          <p:nvSpPr>
            <p:cNvPr id="50207" name="Rectangle 14">
              <a:extLst>
                <a:ext uri="{FF2B5EF4-FFF2-40B4-BE49-F238E27FC236}">
                  <a16:creationId xmlns:a16="http://schemas.microsoft.com/office/drawing/2014/main" id="{656CD643-7FBB-4A7C-814D-6A37279ACA00}"/>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Close</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0208" name="Freeform 15">
              <a:extLst>
                <a:ext uri="{FF2B5EF4-FFF2-40B4-BE49-F238E27FC236}">
                  <a16:creationId xmlns:a16="http://schemas.microsoft.com/office/drawing/2014/main" id="{0F1F86F6-7814-4461-B7A0-DB569BBB2C2F}"/>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0195" name="Rectangle 17">
            <a:extLst>
              <a:ext uri="{FF2B5EF4-FFF2-40B4-BE49-F238E27FC236}">
                <a16:creationId xmlns:a16="http://schemas.microsoft.com/office/drawing/2014/main" id="{CCED7311-9C5A-4708-9EBC-EE6A5DC61610}"/>
              </a:ext>
            </a:extLst>
          </p:cNvPr>
          <p:cNvSpPr>
            <a:spLocks noChangeArrowheads="1"/>
          </p:cNvSpPr>
          <p:nvPr/>
        </p:nvSpPr>
        <p:spPr bwMode="auto">
          <a:xfrm>
            <a:off x="7929563" y="1374775"/>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Inform Upper Layer</a:t>
            </a:r>
            <a:endParaRPr kumimoji="1" lang="zh-CN" altLang="en-US">
              <a:solidFill>
                <a:schemeClr val="folHlink"/>
              </a:solidFill>
              <a:latin typeface="Times New Roman" panose="02020603050405020304" pitchFamily="18" charset="0"/>
              <a:ea typeface="黑体" panose="02010609060101010101" pitchFamily="49" charset="-122"/>
            </a:endParaRPr>
          </a:p>
        </p:txBody>
      </p:sp>
      <p:pic>
        <p:nvPicPr>
          <p:cNvPr id="50196" name="Picture 19">
            <a:extLst>
              <a:ext uri="{FF2B5EF4-FFF2-40B4-BE49-F238E27FC236}">
                <a16:creationId xmlns:a16="http://schemas.microsoft.com/office/drawing/2014/main" id="{C1BF7CE1-0B9E-49C8-AB7D-4DAC60C43FA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075" y="108585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7" name="Picture 20">
            <a:extLst>
              <a:ext uri="{FF2B5EF4-FFF2-40B4-BE49-F238E27FC236}">
                <a16:creationId xmlns:a16="http://schemas.microsoft.com/office/drawing/2014/main" id="{423A8ED1-6887-49A4-B80B-81F7A9C35C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085850"/>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8" name="Rectangle 21">
            <a:extLst>
              <a:ext uri="{FF2B5EF4-FFF2-40B4-BE49-F238E27FC236}">
                <a16:creationId xmlns:a16="http://schemas.microsoft.com/office/drawing/2014/main" id="{97BEEC6A-E57D-4E89-84BF-11D88890F26D}"/>
              </a:ext>
            </a:extLst>
          </p:cNvPr>
          <p:cNvSpPr>
            <a:spLocks noChangeArrowheads="1"/>
          </p:cNvSpPr>
          <p:nvPr/>
        </p:nvSpPr>
        <p:spPr bwMode="auto">
          <a:xfrm>
            <a:off x="1912938" y="1085850"/>
            <a:ext cx="346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50199" name="Rectangle 22">
            <a:extLst>
              <a:ext uri="{FF2B5EF4-FFF2-40B4-BE49-F238E27FC236}">
                <a16:creationId xmlns:a16="http://schemas.microsoft.com/office/drawing/2014/main" id="{ADD88337-5DA5-48C8-B707-D3505C30D913}"/>
              </a:ext>
            </a:extLst>
          </p:cNvPr>
          <p:cNvSpPr>
            <a:spLocks noChangeArrowheads="1"/>
          </p:cNvSpPr>
          <p:nvPr/>
        </p:nvSpPr>
        <p:spPr bwMode="auto">
          <a:xfrm>
            <a:off x="6354763" y="1085850"/>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50200" name="Rectangle 23">
            <a:extLst>
              <a:ext uri="{FF2B5EF4-FFF2-40B4-BE49-F238E27FC236}">
                <a16:creationId xmlns:a16="http://schemas.microsoft.com/office/drawing/2014/main" id="{57E6A034-DF18-482C-B811-D9B44AD41328}"/>
              </a:ext>
            </a:extLst>
          </p:cNvPr>
          <p:cNvSpPr>
            <a:spLocks noChangeArrowheads="1"/>
          </p:cNvSpPr>
          <p:nvPr/>
        </p:nvSpPr>
        <p:spPr bwMode="auto">
          <a:xfrm>
            <a:off x="1408113" y="668338"/>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0201" name="Rectangle 24">
            <a:extLst>
              <a:ext uri="{FF2B5EF4-FFF2-40B4-BE49-F238E27FC236}">
                <a16:creationId xmlns:a16="http://schemas.microsoft.com/office/drawing/2014/main" id="{9197D837-3F8B-47A4-8A73-7F469A9E230D}"/>
              </a:ext>
            </a:extLst>
          </p:cNvPr>
          <p:cNvSpPr>
            <a:spLocks noChangeArrowheads="1"/>
          </p:cNvSpPr>
          <p:nvPr/>
        </p:nvSpPr>
        <p:spPr bwMode="auto">
          <a:xfrm>
            <a:off x="6403975" y="660400"/>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cxnSp>
        <p:nvCxnSpPr>
          <p:cNvPr id="57" name="形状 50">
            <a:extLst>
              <a:ext uri="{FF2B5EF4-FFF2-40B4-BE49-F238E27FC236}">
                <a16:creationId xmlns:a16="http://schemas.microsoft.com/office/drawing/2014/main" id="{925F43BC-395A-49C3-8E2E-3653F781D72D}"/>
              </a:ext>
            </a:extLst>
          </p:cNvPr>
          <p:cNvCxnSpPr>
            <a:stCxn id="0" idx="3"/>
            <a:endCxn id="52" idx="3"/>
          </p:cNvCxnSpPr>
          <p:nvPr/>
        </p:nvCxnSpPr>
        <p:spPr>
          <a:xfrm flipH="1" flipV="1">
            <a:off x="7089775" y="1344613"/>
            <a:ext cx="719138" cy="995362"/>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203" name="Text Box 28">
            <a:extLst>
              <a:ext uri="{FF2B5EF4-FFF2-40B4-BE49-F238E27FC236}">
                <a16:creationId xmlns:a16="http://schemas.microsoft.com/office/drawing/2014/main" id="{BA2537FA-3D33-4F76-B35B-4A18E948C04C}"/>
              </a:ext>
            </a:extLst>
          </p:cNvPr>
          <p:cNvSpPr txBox="1">
            <a:spLocks noChangeArrowheads="1"/>
          </p:cNvSpPr>
          <p:nvPr/>
        </p:nvSpPr>
        <p:spPr bwMode="auto">
          <a:xfrm>
            <a:off x="469900" y="0"/>
            <a:ext cx="531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200"/>
              <a:t>TCP: Release Connection</a:t>
            </a:r>
            <a:endParaRPr lang="zh-CN" altLang="en-US" sz="3200">
              <a:solidFill>
                <a:schemeClr val="folHlink"/>
              </a:solidFill>
              <a:ea typeface="黑体" panose="02010609060101010101" pitchFamily="49" charset="-122"/>
            </a:endParaRPr>
          </a:p>
        </p:txBody>
      </p:sp>
      <p:sp>
        <p:nvSpPr>
          <p:cNvPr id="59" name="AutoShape 9">
            <a:extLst>
              <a:ext uri="{FF2B5EF4-FFF2-40B4-BE49-F238E27FC236}">
                <a16:creationId xmlns:a16="http://schemas.microsoft.com/office/drawing/2014/main" id="{19A901D0-BF65-42F9-8ABD-F3FE3D0C36A9}"/>
              </a:ext>
            </a:extLst>
          </p:cNvPr>
          <p:cNvSpPr>
            <a:spLocks noChangeArrowheads="1"/>
          </p:cNvSpPr>
          <p:nvPr/>
        </p:nvSpPr>
        <p:spPr bwMode="auto">
          <a:xfrm>
            <a:off x="515959"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par>
                          <p:cTn id="8" fill="hold" nodeType="afterGroup">
                            <p:stCondLst>
                              <p:cond delay="20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10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202" name="Group 2">
            <a:extLst>
              <a:ext uri="{FF2B5EF4-FFF2-40B4-BE49-F238E27FC236}">
                <a16:creationId xmlns:a16="http://schemas.microsoft.com/office/drawing/2014/main" id="{DD478BD7-7D4E-4971-B192-FE859E3714B8}"/>
              </a:ext>
            </a:extLst>
          </p:cNvPr>
          <p:cNvGrpSpPr>
            <a:grpSpLocks/>
          </p:cNvGrpSpPr>
          <p:nvPr/>
        </p:nvGrpSpPr>
        <p:grpSpPr bwMode="auto">
          <a:xfrm>
            <a:off x="2509838" y="2349500"/>
            <a:ext cx="4248150" cy="4062413"/>
            <a:chOff x="1474" y="1888"/>
            <a:chExt cx="2676" cy="2432"/>
          </a:xfrm>
        </p:grpSpPr>
        <p:sp>
          <p:nvSpPr>
            <p:cNvPr id="51244" name="Line 3">
              <a:extLst>
                <a:ext uri="{FF2B5EF4-FFF2-40B4-BE49-F238E27FC236}">
                  <a16:creationId xmlns:a16="http://schemas.microsoft.com/office/drawing/2014/main" id="{BC25E345-E107-4508-97AE-43BCC9DE352B}"/>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51245" name="Line 4">
              <a:extLst>
                <a:ext uri="{FF2B5EF4-FFF2-40B4-BE49-F238E27FC236}">
                  <a16:creationId xmlns:a16="http://schemas.microsoft.com/office/drawing/2014/main" id="{C5218303-8188-4D14-A75E-3DBC233D48D5}"/>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grpSp>
      <p:grpSp>
        <p:nvGrpSpPr>
          <p:cNvPr id="51203" name="Group 7">
            <a:extLst>
              <a:ext uri="{FF2B5EF4-FFF2-40B4-BE49-F238E27FC236}">
                <a16:creationId xmlns:a16="http://schemas.microsoft.com/office/drawing/2014/main" id="{74719514-1C6C-4E9C-8FCB-B34FD9A3AFCC}"/>
              </a:ext>
            </a:extLst>
          </p:cNvPr>
          <p:cNvGrpSpPr>
            <a:grpSpLocks/>
          </p:cNvGrpSpPr>
          <p:nvPr/>
        </p:nvGrpSpPr>
        <p:grpSpPr bwMode="auto">
          <a:xfrm>
            <a:off x="2562225" y="2355850"/>
            <a:ext cx="4133850" cy="768350"/>
            <a:chOff x="1614" y="1484"/>
            <a:chExt cx="2604" cy="484"/>
          </a:xfrm>
        </p:grpSpPr>
        <p:sp>
          <p:nvSpPr>
            <p:cNvPr id="51242" name="Rectangle 8">
              <a:extLst>
                <a:ext uri="{FF2B5EF4-FFF2-40B4-BE49-F238E27FC236}">
                  <a16:creationId xmlns:a16="http://schemas.microsoft.com/office/drawing/2014/main" id="{18C1E313-61C1-463D-BDFB-9466F9FB3702}"/>
                </a:ext>
              </a:extLst>
            </p:cNvPr>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FIN = 1, seq = u</a:t>
              </a:r>
            </a:p>
          </p:txBody>
        </p:sp>
        <p:sp>
          <p:nvSpPr>
            <p:cNvPr id="51243" name="Line 9">
              <a:extLst>
                <a:ext uri="{FF2B5EF4-FFF2-40B4-BE49-F238E27FC236}">
                  <a16:creationId xmlns:a16="http://schemas.microsoft.com/office/drawing/2014/main" id="{A36E707A-2BC2-4839-B413-AAD48CACD45B}"/>
                </a:ext>
              </a:extLst>
            </p:cNvPr>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4" name="Group 10">
            <a:extLst>
              <a:ext uri="{FF2B5EF4-FFF2-40B4-BE49-F238E27FC236}">
                <a16:creationId xmlns:a16="http://schemas.microsoft.com/office/drawing/2014/main" id="{D20337E7-616E-4098-987A-1B60DC1B69B1}"/>
              </a:ext>
            </a:extLst>
          </p:cNvPr>
          <p:cNvGrpSpPr>
            <a:grpSpLocks/>
          </p:cNvGrpSpPr>
          <p:nvPr/>
        </p:nvGrpSpPr>
        <p:grpSpPr bwMode="auto">
          <a:xfrm>
            <a:off x="2576513" y="3167063"/>
            <a:ext cx="4133850" cy="769937"/>
            <a:chOff x="1623" y="1995"/>
            <a:chExt cx="2604" cy="485"/>
          </a:xfrm>
        </p:grpSpPr>
        <p:sp>
          <p:nvSpPr>
            <p:cNvPr id="51240" name="Rectangle 11">
              <a:extLst>
                <a:ext uri="{FF2B5EF4-FFF2-40B4-BE49-F238E27FC236}">
                  <a16:creationId xmlns:a16="http://schemas.microsoft.com/office/drawing/2014/main" id="{A8C8F14C-C2DE-47DB-ADFB-CEC80C30A30B}"/>
                </a:ext>
              </a:extLst>
            </p:cNvPr>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ACK = 1, seq = v, ack= u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sp>
          <p:nvSpPr>
            <p:cNvPr id="51241" name="Line 12">
              <a:extLst>
                <a:ext uri="{FF2B5EF4-FFF2-40B4-BE49-F238E27FC236}">
                  <a16:creationId xmlns:a16="http://schemas.microsoft.com/office/drawing/2014/main" id="{5BB6621C-5F76-40A3-9760-6679ABC72CE0}"/>
                </a:ext>
              </a:extLst>
            </p:cNvPr>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1205" name="Group 13">
            <a:extLst>
              <a:ext uri="{FF2B5EF4-FFF2-40B4-BE49-F238E27FC236}">
                <a16:creationId xmlns:a16="http://schemas.microsoft.com/office/drawing/2014/main" id="{392A1C79-6C9D-4551-A537-D009D2406971}"/>
              </a:ext>
            </a:extLst>
          </p:cNvPr>
          <p:cNvGrpSpPr>
            <a:grpSpLocks/>
          </p:cNvGrpSpPr>
          <p:nvPr/>
        </p:nvGrpSpPr>
        <p:grpSpPr bwMode="auto">
          <a:xfrm>
            <a:off x="2541588" y="4089400"/>
            <a:ext cx="4133850" cy="784225"/>
            <a:chOff x="1601" y="2576"/>
            <a:chExt cx="2604" cy="494"/>
          </a:xfrm>
        </p:grpSpPr>
        <p:sp>
          <p:nvSpPr>
            <p:cNvPr id="51238" name="Line 14">
              <a:extLst>
                <a:ext uri="{FF2B5EF4-FFF2-40B4-BE49-F238E27FC236}">
                  <a16:creationId xmlns:a16="http://schemas.microsoft.com/office/drawing/2014/main" id="{4DD0A721-A097-4596-B6C7-2F0943EC6B30}"/>
                </a:ext>
              </a:extLst>
            </p:cNvPr>
            <p:cNvSpPr>
              <a:spLocks noChangeShapeType="1"/>
            </p:cNvSpPr>
            <p:nvPr/>
          </p:nvSpPr>
          <p:spPr bwMode="auto">
            <a:xfrm flipH="1">
              <a:off x="1601" y="258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1239" name="Rectangle 15">
              <a:extLst>
                <a:ext uri="{FF2B5EF4-FFF2-40B4-BE49-F238E27FC236}">
                  <a16:creationId xmlns:a16="http://schemas.microsoft.com/office/drawing/2014/main" id="{362EC564-70C6-4ABD-AD10-06F7E4226F26}"/>
                </a:ext>
              </a:extLst>
            </p:cNvPr>
            <p:cNvSpPr>
              <a:spLocks noChangeArrowheads="1"/>
            </p:cNvSpPr>
            <p:nvPr/>
          </p:nvSpPr>
          <p:spPr bwMode="auto">
            <a:xfrm rot="20943314" flipH="1">
              <a:off x="1808" y="2576"/>
              <a:ext cx="237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FIN = 1, ACK = 1, seq = w, ack= u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grpSp>
      <p:grpSp>
        <p:nvGrpSpPr>
          <p:cNvPr id="6" name="Group 42">
            <a:extLst>
              <a:ext uri="{FF2B5EF4-FFF2-40B4-BE49-F238E27FC236}">
                <a16:creationId xmlns:a16="http://schemas.microsoft.com/office/drawing/2014/main" id="{E7969C24-B607-4136-AAC2-4736AC5DD2A4}"/>
              </a:ext>
            </a:extLst>
          </p:cNvPr>
          <p:cNvGrpSpPr>
            <a:grpSpLocks/>
          </p:cNvGrpSpPr>
          <p:nvPr/>
        </p:nvGrpSpPr>
        <p:grpSpPr bwMode="auto">
          <a:xfrm>
            <a:off x="2562225" y="4891088"/>
            <a:ext cx="4133850" cy="769937"/>
            <a:chOff x="1614" y="3081"/>
            <a:chExt cx="2604" cy="485"/>
          </a:xfrm>
        </p:grpSpPr>
        <p:sp>
          <p:nvSpPr>
            <p:cNvPr id="51236" name="Rectangle 43">
              <a:extLst>
                <a:ext uri="{FF2B5EF4-FFF2-40B4-BE49-F238E27FC236}">
                  <a16:creationId xmlns:a16="http://schemas.microsoft.com/office/drawing/2014/main" id="{A29251EF-B795-4DFB-88B2-C5331DB0B43F}"/>
                </a:ext>
              </a:extLst>
            </p:cNvPr>
            <p:cNvSpPr>
              <a:spLocks noChangeArrowheads="1"/>
            </p:cNvSpPr>
            <p:nvPr/>
          </p:nvSpPr>
          <p:spPr bwMode="auto">
            <a:xfrm rot="610931">
              <a:off x="2023" y="3122"/>
              <a:ext cx="210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ACK = 1, seq = u + 1, ack = w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p>
          </p:txBody>
        </p:sp>
        <p:sp>
          <p:nvSpPr>
            <p:cNvPr id="51237" name="Line 44">
              <a:extLst>
                <a:ext uri="{FF2B5EF4-FFF2-40B4-BE49-F238E27FC236}">
                  <a16:creationId xmlns:a16="http://schemas.microsoft.com/office/drawing/2014/main" id="{5947F20C-DB9E-4E87-9552-348A0881F981}"/>
                </a:ext>
              </a:extLst>
            </p:cNvPr>
            <p:cNvSpPr>
              <a:spLocks noChangeShapeType="1"/>
            </p:cNvSpPr>
            <p:nvPr/>
          </p:nvSpPr>
          <p:spPr bwMode="auto">
            <a:xfrm>
              <a:off x="1614" y="3081"/>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51207" name="Text Box 28">
            <a:extLst>
              <a:ext uri="{FF2B5EF4-FFF2-40B4-BE49-F238E27FC236}">
                <a16:creationId xmlns:a16="http://schemas.microsoft.com/office/drawing/2014/main" id="{4BFA251C-B809-44BC-93C2-5F08038AA603}"/>
              </a:ext>
            </a:extLst>
          </p:cNvPr>
          <p:cNvSpPr txBox="1">
            <a:spLocks noChangeArrowheads="1"/>
          </p:cNvSpPr>
          <p:nvPr/>
        </p:nvSpPr>
        <p:spPr bwMode="auto">
          <a:xfrm>
            <a:off x="571500" y="0"/>
            <a:ext cx="5316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200"/>
              <a:t>TCP: Release Connection</a:t>
            </a:r>
            <a:endParaRPr lang="zh-CN" altLang="en-US" sz="3200">
              <a:solidFill>
                <a:schemeClr val="folHlink"/>
              </a:solidFill>
              <a:ea typeface="黑体" panose="02010609060101010101" pitchFamily="49" charset="-122"/>
            </a:endParaRPr>
          </a:p>
        </p:txBody>
      </p:sp>
      <p:sp>
        <p:nvSpPr>
          <p:cNvPr id="51208" name="AutoShape 5">
            <a:extLst>
              <a:ext uri="{FF2B5EF4-FFF2-40B4-BE49-F238E27FC236}">
                <a16:creationId xmlns:a16="http://schemas.microsoft.com/office/drawing/2014/main" id="{6512ACEA-8923-4F2F-AE79-C1B86EFF5133}"/>
              </a:ext>
            </a:extLst>
          </p:cNvPr>
          <p:cNvSpPr>
            <a:spLocks noChangeArrowheads="1"/>
          </p:cNvSpPr>
          <p:nvPr/>
        </p:nvSpPr>
        <p:spPr bwMode="auto">
          <a:xfrm rot="-651552">
            <a:off x="3786188" y="3895725"/>
            <a:ext cx="676275" cy="236538"/>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nvGrpSpPr>
          <p:cNvPr id="7" name="Group 24">
            <a:extLst>
              <a:ext uri="{FF2B5EF4-FFF2-40B4-BE49-F238E27FC236}">
                <a16:creationId xmlns:a16="http://schemas.microsoft.com/office/drawing/2014/main" id="{D7026099-E310-4176-B633-B410A9AE07A1}"/>
              </a:ext>
            </a:extLst>
          </p:cNvPr>
          <p:cNvGrpSpPr>
            <a:grpSpLocks/>
          </p:cNvGrpSpPr>
          <p:nvPr/>
        </p:nvGrpSpPr>
        <p:grpSpPr bwMode="auto">
          <a:xfrm>
            <a:off x="7593013" y="1190625"/>
            <a:ext cx="1408112" cy="2905125"/>
            <a:chOff x="4669" y="750"/>
            <a:chExt cx="887" cy="1830"/>
          </a:xfrm>
        </p:grpSpPr>
        <p:sp>
          <p:nvSpPr>
            <p:cNvPr id="51234" name="Freeform 25">
              <a:extLst>
                <a:ext uri="{FF2B5EF4-FFF2-40B4-BE49-F238E27FC236}">
                  <a16:creationId xmlns:a16="http://schemas.microsoft.com/office/drawing/2014/main" id="{F7791B38-2556-4A52-998A-459BE4CE8BB5}"/>
                </a:ext>
              </a:extLst>
            </p:cNvPr>
            <p:cNvSpPr>
              <a:spLocks/>
            </p:cNvSpPr>
            <p:nvPr/>
          </p:nvSpPr>
          <p:spPr bwMode="auto">
            <a:xfrm>
              <a:off x="4669" y="750"/>
              <a:ext cx="887" cy="1830"/>
            </a:xfrm>
            <a:custGeom>
              <a:avLst/>
              <a:gdLst>
                <a:gd name="T0" fmla="*/ 0 w 868"/>
                <a:gd name="T1" fmla="*/ 0 h 1493"/>
                <a:gd name="T2" fmla="*/ 967 w 868"/>
                <a:gd name="T3" fmla="*/ 20 h 1493"/>
                <a:gd name="T4" fmla="*/ 967 w 868"/>
                <a:gd name="T5" fmla="*/ 4131 h 1493"/>
                <a:gd name="T6" fmla="*/ 139 w 868"/>
                <a:gd name="T7" fmla="*/ 4131 h 1493"/>
                <a:gd name="T8" fmla="*/ 0 60000 65536"/>
                <a:gd name="T9" fmla="*/ 0 60000 65536"/>
                <a:gd name="T10" fmla="*/ 0 60000 65536"/>
                <a:gd name="T11" fmla="*/ 0 60000 65536"/>
                <a:gd name="T12" fmla="*/ 0 w 868"/>
                <a:gd name="T13" fmla="*/ 0 h 1493"/>
                <a:gd name="T14" fmla="*/ 868 w 868"/>
                <a:gd name="T15" fmla="*/ 1493 h 1493"/>
              </a:gdLst>
              <a:ahLst/>
              <a:cxnLst>
                <a:cxn ang="T8">
                  <a:pos x="T0" y="T1"/>
                </a:cxn>
                <a:cxn ang="T9">
                  <a:pos x="T2" y="T3"/>
                </a:cxn>
                <a:cxn ang="T10">
                  <a:pos x="T4" y="T5"/>
                </a:cxn>
                <a:cxn ang="T11">
                  <a:pos x="T6" y="T7"/>
                </a:cxn>
              </a:cxnLst>
              <a:rect l="T12" t="T13" r="T14" b="T15"/>
              <a:pathLst>
                <a:path w="868" h="1493">
                  <a:moveTo>
                    <a:pt x="0" y="0"/>
                  </a:moveTo>
                  <a:lnTo>
                    <a:pt x="868" y="7"/>
                  </a:lnTo>
                  <a:lnTo>
                    <a:pt x="868" y="1493"/>
                  </a:lnTo>
                  <a:lnTo>
                    <a:pt x="124" y="1493"/>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35" name="Rectangle 26">
              <a:extLst>
                <a:ext uri="{FF2B5EF4-FFF2-40B4-BE49-F238E27FC236}">
                  <a16:creationId xmlns:a16="http://schemas.microsoft.com/office/drawing/2014/main" id="{6A8B68E3-40D8-4C19-AB15-1E4A7C03B4D6}"/>
                </a:ext>
              </a:extLst>
            </p:cNvPr>
            <p:cNvSpPr>
              <a:spLocks noChangeArrowheads="1"/>
            </p:cNvSpPr>
            <p:nvPr/>
          </p:nvSpPr>
          <p:spPr bwMode="auto">
            <a:xfrm>
              <a:off x="4836" y="2115"/>
              <a:ext cx="55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Passive</a:t>
              </a:r>
            </a:p>
            <a:p>
              <a:r>
                <a:rPr kumimoji="1" lang="en-US" altLang="zh-CN">
                  <a:solidFill>
                    <a:schemeClr val="folHlink"/>
                  </a:solidFill>
                  <a:latin typeface="Times New Roman" panose="02020603050405020304" pitchFamily="18" charset="0"/>
                  <a:ea typeface="黑体" panose="02010609060101010101" pitchFamily="49" charset="-122"/>
                </a:rPr>
                <a:t>Close</a:t>
              </a:r>
              <a:endParaRPr kumimoji="1" lang="zh-CN" altLang="en-US">
                <a:solidFill>
                  <a:schemeClr val="folHlink"/>
                </a:solidFill>
                <a:latin typeface="Times New Roman" panose="02020603050405020304" pitchFamily="18" charset="0"/>
                <a:ea typeface="黑体" panose="02010609060101010101" pitchFamily="49" charset="-122"/>
              </a:endParaRPr>
            </a:p>
          </p:txBody>
        </p:sp>
      </p:grpSp>
      <p:sp>
        <p:nvSpPr>
          <p:cNvPr id="51210" name="Rectangle 39">
            <a:extLst>
              <a:ext uri="{FF2B5EF4-FFF2-40B4-BE49-F238E27FC236}">
                <a16:creationId xmlns:a16="http://schemas.microsoft.com/office/drawing/2014/main" id="{F794751C-C8AD-402B-AD28-ACD922BD2D44}"/>
              </a:ext>
            </a:extLst>
          </p:cNvPr>
          <p:cNvSpPr>
            <a:spLocks noChangeArrowheads="1"/>
          </p:cNvSpPr>
          <p:nvPr/>
        </p:nvSpPr>
        <p:spPr bwMode="auto">
          <a:xfrm rot="-628888">
            <a:off x="4183063" y="3644900"/>
            <a:ext cx="1447800"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1211" name="AutoShape 5">
            <a:extLst>
              <a:ext uri="{FF2B5EF4-FFF2-40B4-BE49-F238E27FC236}">
                <a16:creationId xmlns:a16="http://schemas.microsoft.com/office/drawing/2014/main" id="{3772471A-9EFD-48E9-9729-7CC783A029AF}"/>
              </a:ext>
            </a:extLst>
          </p:cNvPr>
          <p:cNvSpPr>
            <a:spLocks noChangeArrowheads="1"/>
          </p:cNvSpPr>
          <p:nvPr/>
        </p:nvSpPr>
        <p:spPr bwMode="auto">
          <a:xfrm>
            <a:off x="3176588"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52" name="Rectangle 9">
            <a:extLst>
              <a:ext uri="{FF2B5EF4-FFF2-40B4-BE49-F238E27FC236}">
                <a16:creationId xmlns:a16="http://schemas.microsoft.com/office/drawing/2014/main" id="{AB5BC137-A737-4F6F-A8EC-C6EC621D13BC}"/>
              </a:ext>
            </a:extLst>
          </p:cNvPr>
          <p:cNvSpPr>
            <a:spLocks noChangeArrowheads="1"/>
          </p:cNvSpPr>
          <p:nvPr/>
        </p:nvSpPr>
        <p:spPr bwMode="auto">
          <a:xfrm>
            <a:off x="1425575"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53" name="Rectangle 10">
            <a:extLst>
              <a:ext uri="{FF2B5EF4-FFF2-40B4-BE49-F238E27FC236}">
                <a16:creationId xmlns:a16="http://schemas.microsoft.com/office/drawing/2014/main" id="{05AF15B5-D719-441C-9930-A6DC3C45EF39}"/>
              </a:ext>
            </a:extLst>
          </p:cNvPr>
          <p:cNvSpPr>
            <a:spLocks noChangeArrowheads="1"/>
          </p:cNvSpPr>
          <p:nvPr/>
        </p:nvSpPr>
        <p:spPr bwMode="auto">
          <a:xfrm>
            <a:off x="678657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51216" name="Rectangle 18">
            <a:extLst>
              <a:ext uri="{FF2B5EF4-FFF2-40B4-BE49-F238E27FC236}">
                <a16:creationId xmlns:a16="http://schemas.microsoft.com/office/drawing/2014/main" id="{7829E960-CADE-48AC-A485-AD177B2A5F4D}"/>
              </a:ext>
            </a:extLst>
          </p:cNvPr>
          <p:cNvSpPr>
            <a:spLocks noChangeArrowheads="1"/>
          </p:cNvSpPr>
          <p:nvPr/>
        </p:nvSpPr>
        <p:spPr bwMode="auto">
          <a:xfrm>
            <a:off x="3811588"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5" name="Rectangle 19">
            <a:extLst>
              <a:ext uri="{FF2B5EF4-FFF2-40B4-BE49-F238E27FC236}">
                <a16:creationId xmlns:a16="http://schemas.microsoft.com/office/drawing/2014/main" id="{14A98407-B325-4C9D-AE9B-311A6CF39B07}"/>
              </a:ext>
            </a:extLst>
          </p:cNvPr>
          <p:cNvSpPr>
            <a:spLocks noChangeArrowheads="1"/>
          </p:cNvSpPr>
          <p:nvPr/>
        </p:nvSpPr>
        <p:spPr bwMode="auto">
          <a:xfrm>
            <a:off x="1406494"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8" name="Group 13">
            <a:extLst>
              <a:ext uri="{FF2B5EF4-FFF2-40B4-BE49-F238E27FC236}">
                <a16:creationId xmlns:a16="http://schemas.microsoft.com/office/drawing/2014/main" id="{A985A451-CF3B-4C12-AA4C-1F3B77041ACB}"/>
              </a:ext>
            </a:extLst>
          </p:cNvPr>
          <p:cNvGrpSpPr>
            <a:grpSpLocks/>
          </p:cNvGrpSpPr>
          <p:nvPr/>
        </p:nvGrpSpPr>
        <p:grpSpPr bwMode="auto">
          <a:xfrm>
            <a:off x="214313" y="1346200"/>
            <a:ext cx="1320800" cy="949325"/>
            <a:chOff x="249" y="1296"/>
            <a:chExt cx="832" cy="598"/>
          </a:xfrm>
        </p:grpSpPr>
        <p:sp>
          <p:nvSpPr>
            <p:cNvPr id="51232" name="Rectangle 14">
              <a:extLst>
                <a:ext uri="{FF2B5EF4-FFF2-40B4-BE49-F238E27FC236}">
                  <a16:creationId xmlns:a16="http://schemas.microsoft.com/office/drawing/2014/main" id="{F3B700EB-875D-46A9-8F3E-F8B7359840C0}"/>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Close</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1233" name="Freeform 15">
              <a:extLst>
                <a:ext uri="{FF2B5EF4-FFF2-40B4-BE49-F238E27FC236}">
                  <a16:creationId xmlns:a16="http://schemas.microsoft.com/office/drawing/2014/main" id="{6807D25F-FB01-4D87-862E-54040D88ABB2}"/>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221" name="Rectangle 17">
            <a:extLst>
              <a:ext uri="{FF2B5EF4-FFF2-40B4-BE49-F238E27FC236}">
                <a16:creationId xmlns:a16="http://schemas.microsoft.com/office/drawing/2014/main" id="{F2D81834-5676-45C3-9BEF-0ED204E87766}"/>
              </a:ext>
            </a:extLst>
          </p:cNvPr>
          <p:cNvSpPr>
            <a:spLocks noChangeArrowheads="1"/>
          </p:cNvSpPr>
          <p:nvPr/>
        </p:nvSpPr>
        <p:spPr bwMode="auto">
          <a:xfrm>
            <a:off x="7929563" y="1357313"/>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Inform Upper Layer</a:t>
            </a:r>
            <a:endParaRPr kumimoji="1" lang="zh-CN" altLang="en-US">
              <a:solidFill>
                <a:schemeClr val="folHlink"/>
              </a:solidFill>
              <a:latin typeface="Times New Roman" panose="02020603050405020304" pitchFamily="18" charset="0"/>
              <a:ea typeface="黑体" panose="02010609060101010101" pitchFamily="49" charset="-122"/>
            </a:endParaRPr>
          </a:p>
        </p:txBody>
      </p:sp>
      <p:pic>
        <p:nvPicPr>
          <p:cNvPr id="51222" name="Picture 19">
            <a:extLst>
              <a:ext uri="{FF2B5EF4-FFF2-40B4-BE49-F238E27FC236}">
                <a16:creationId xmlns:a16="http://schemas.microsoft.com/office/drawing/2014/main" id="{5E2F6FE6-DEED-45E0-8D41-6661D8709B2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07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20">
            <a:extLst>
              <a:ext uri="{FF2B5EF4-FFF2-40B4-BE49-F238E27FC236}">
                <a16:creationId xmlns:a16="http://schemas.microsoft.com/office/drawing/2014/main" id="{8979DD35-AD78-457B-AF17-2B0AEF4FCDB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4" name="Rectangle 21">
            <a:extLst>
              <a:ext uri="{FF2B5EF4-FFF2-40B4-BE49-F238E27FC236}">
                <a16:creationId xmlns:a16="http://schemas.microsoft.com/office/drawing/2014/main" id="{AECBBDBB-D809-433F-9184-3FBC8B5EDDC1}"/>
              </a:ext>
            </a:extLst>
          </p:cNvPr>
          <p:cNvSpPr>
            <a:spLocks noChangeArrowheads="1"/>
          </p:cNvSpPr>
          <p:nvPr/>
        </p:nvSpPr>
        <p:spPr bwMode="auto">
          <a:xfrm>
            <a:off x="1912938"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51225" name="Rectangle 22">
            <a:extLst>
              <a:ext uri="{FF2B5EF4-FFF2-40B4-BE49-F238E27FC236}">
                <a16:creationId xmlns:a16="http://schemas.microsoft.com/office/drawing/2014/main" id="{59731DEA-DFE8-4594-AD11-D992A976106A}"/>
              </a:ext>
            </a:extLst>
          </p:cNvPr>
          <p:cNvSpPr>
            <a:spLocks noChangeArrowheads="1"/>
          </p:cNvSpPr>
          <p:nvPr/>
        </p:nvSpPr>
        <p:spPr bwMode="auto">
          <a:xfrm>
            <a:off x="6354763"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51226" name="Rectangle 23">
            <a:extLst>
              <a:ext uri="{FF2B5EF4-FFF2-40B4-BE49-F238E27FC236}">
                <a16:creationId xmlns:a16="http://schemas.microsoft.com/office/drawing/2014/main" id="{0539DC44-9081-4769-863F-9BCB2BB18713}"/>
              </a:ext>
            </a:extLst>
          </p:cNvPr>
          <p:cNvSpPr>
            <a:spLocks noChangeArrowheads="1"/>
          </p:cNvSpPr>
          <p:nvPr/>
        </p:nvSpPr>
        <p:spPr bwMode="auto">
          <a:xfrm>
            <a:off x="1408113"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1227" name="Rectangle 24">
            <a:extLst>
              <a:ext uri="{FF2B5EF4-FFF2-40B4-BE49-F238E27FC236}">
                <a16:creationId xmlns:a16="http://schemas.microsoft.com/office/drawing/2014/main" id="{2FBBD467-8D84-4D0C-A338-50DCC4296C89}"/>
              </a:ext>
            </a:extLst>
          </p:cNvPr>
          <p:cNvSpPr>
            <a:spLocks noChangeArrowheads="1"/>
          </p:cNvSpPr>
          <p:nvPr/>
        </p:nvSpPr>
        <p:spPr bwMode="auto">
          <a:xfrm>
            <a:off x="6403975"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cxnSp>
        <p:nvCxnSpPr>
          <p:cNvPr id="66" name="形状 50">
            <a:extLst>
              <a:ext uri="{FF2B5EF4-FFF2-40B4-BE49-F238E27FC236}">
                <a16:creationId xmlns:a16="http://schemas.microsoft.com/office/drawing/2014/main" id="{F490FB0A-F937-44E5-A5A1-3D43DDB3C0C4}"/>
              </a:ext>
            </a:extLst>
          </p:cNvPr>
          <p:cNvCxnSpPr>
            <a:stCxn id="0" idx="3"/>
            <a:endCxn id="61" idx="3"/>
          </p:cNvCxnSpPr>
          <p:nvPr/>
        </p:nvCxnSpPr>
        <p:spPr>
          <a:xfrm flipH="1" flipV="1">
            <a:off x="7089775" y="1327150"/>
            <a:ext cx="719138" cy="993775"/>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AutoShape 9">
            <a:extLst>
              <a:ext uri="{FF2B5EF4-FFF2-40B4-BE49-F238E27FC236}">
                <a16:creationId xmlns:a16="http://schemas.microsoft.com/office/drawing/2014/main" id="{7662F099-1671-4739-AD0D-1177653C258C}"/>
              </a:ext>
            </a:extLst>
          </p:cNvPr>
          <p:cNvSpPr>
            <a:spLocks noChangeArrowheads="1"/>
          </p:cNvSpPr>
          <p:nvPr/>
        </p:nvSpPr>
        <p:spPr bwMode="auto">
          <a:xfrm>
            <a:off x="587397"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nodeType="afterGroup">
                            <p:stCondLst>
                              <p:cond delay="1500"/>
                            </p:stCondLst>
                            <p:childTnLst>
                              <p:par>
                                <p:cTn id="9" presetID="22" presetClass="entr" presetSubtype="1" fill="hold" nodeType="after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8C68582-3CA5-468E-906C-B7EE7831011F}"/>
              </a:ext>
            </a:extLst>
          </p:cNvPr>
          <p:cNvGrpSpPr>
            <a:grpSpLocks/>
          </p:cNvGrpSpPr>
          <p:nvPr/>
        </p:nvGrpSpPr>
        <p:grpSpPr bwMode="auto">
          <a:xfrm>
            <a:off x="1547813" y="6213475"/>
            <a:ext cx="1012825" cy="528638"/>
            <a:chOff x="975" y="3914"/>
            <a:chExt cx="638" cy="333"/>
          </a:xfrm>
        </p:grpSpPr>
        <p:sp>
          <p:nvSpPr>
            <p:cNvPr id="201731" name="Rectangle 3">
              <a:extLst>
                <a:ext uri="{FF2B5EF4-FFF2-40B4-BE49-F238E27FC236}">
                  <a16:creationId xmlns:a16="http://schemas.microsoft.com/office/drawing/2014/main" id="{A8B88B53-CF4F-439E-9B83-D71C93A68D6A}"/>
                </a:ext>
              </a:extLst>
            </p:cNvPr>
            <p:cNvSpPr>
              <a:spLocks noChangeArrowheads="1"/>
            </p:cNvSpPr>
            <p:nvPr/>
          </p:nvSpPr>
          <p:spPr bwMode="auto">
            <a:xfrm>
              <a:off x="1012" y="3914"/>
              <a:ext cx="601" cy="333"/>
            </a:xfrm>
            <a:prstGeom prst="rect">
              <a:avLst/>
            </a:prstGeom>
            <a:solidFill>
              <a:srgbClr val="663300"/>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52285" name="Text Box 4">
              <a:extLst>
                <a:ext uri="{FF2B5EF4-FFF2-40B4-BE49-F238E27FC236}">
                  <a16:creationId xmlns:a16="http://schemas.microsoft.com/office/drawing/2014/main" id="{8AEF893C-8329-4546-8642-8CAB37CCC4D2}"/>
                </a:ext>
              </a:extLst>
            </p:cNvPr>
            <p:cNvSpPr txBox="1">
              <a:spLocks noChangeArrowheads="1"/>
            </p:cNvSpPr>
            <p:nvPr/>
          </p:nvSpPr>
          <p:spPr bwMode="auto">
            <a:xfrm>
              <a:off x="975" y="3967"/>
              <a:ext cx="6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rgbClr val="FFFF99"/>
                  </a:solidFill>
                  <a:latin typeface="Times New Roman" panose="02020603050405020304" pitchFamily="18" charset="0"/>
                  <a:ea typeface="黑体" panose="02010609060101010101" pitchFamily="49" charset="-122"/>
                </a:rPr>
                <a:t>CLOSED</a:t>
              </a:r>
            </a:p>
          </p:txBody>
        </p:sp>
      </p:grpSp>
      <p:sp>
        <p:nvSpPr>
          <p:cNvPr id="52227" name="AutoShape 5">
            <a:extLst>
              <a:ext uri="{FF2B5EF4-FFF2-40B4-BE49-F238E27FC236}">
                <a16:creationId xmlns:a16="http://schemas.microsoft.com/office/drawing/2014/main" id="{69F6DB98-66B9-4FDA-A457-D9FF087F8888}"/>
              </a:ext>
            </a:extLst>
          </p:cNvPr>
          <p:cNvSpPr>
            <a:spLocks noChangeArrowheads="1"/>
          </p:cNvSpPr>
          <p:nvPr/>
        </p:nvSpPr>
        <p:spPr bwMode="auto">
          <a:xfrm rot="-651552">
            <a:off x="3786188" y="3895725"/>
            <a:ext cx="676275" cy="236538"/>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52228" name="Rectangle 7">
            <a:extLst>
              <a:ext uri="{FF2B5EF4-FFF2-40B4-BE49-F238E27FC236}">
                <a16:creationId xmlns:a16="http://schemas.microsoft.com/office/drawing/2014/main" id="{DE1E7968-4D29-49CF-879B-663FDAB7655B}"/>
              </a:ext>
            </a:extLst>
          </p:cNvPr>
          <p:cNvSpPr>
            <a:spLocks noChangeArrowheads="1"/>
          </p:cNvSpPr>
          <p:nvPr/>
        </p:nvSpPr>
        <p:spPr bwMode="auto">
          <a:xfrm rot="610931">
            <a:off x="3211513" y="4956175"/>
            <a:ext cx="334803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ACK = 1, seq = u + 1, ack = w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p>
        </p:txBody>
      </p:sp>
      <p:grpSp>
        <p:nvGrpSpPr>
          <p:cNvPr id="52229" name="Group 8">
            <a:extLst>
              <a:ext uri="{FF2B5EF4-FFF2-40B4-BE49-F238E27FC236}">
                <a16:creationId xmlns:a16="http://schemas.microsoft.com/office/drawing/2014/main" id="{00E14D41-6107-4E6B-B5BB-BA34221FF24E}"/>
              </a:ext>
            </a:extLst>
          </p:cNvPr>
          <p:cNvGrpSpPr>
            <a:grpSpLocks/>
          </p:cNvGrpSpPr>
          <p:nvPr/>
        </p:nvGrpSpPr>
        <p:grpSpPr bwMode="auto">
          <a:xfrm>
            <a:off x="2562225" y="2355850"/>
            <a:ext cx="4133850" cy="768350"/>
            <a:chOff x="1614" y="1484"/>
            <a:chExt cx="2604" cy="484"/>
          </a:xfrm>
        </p:grpSpPr>
        <p:sp>
          <p:nvSpPr>
            <p:cNvPr id="52282" name="Rectangle 9">
              <a:extLst>
                <a:ext uri="{FF2B5EF4-FFF2-40B4-BE49-F238E27FC236}">
                  <a16:creationId xmlns:a16="http://schemas.microsoft.com/office/drawing/2014/main" id="{5A0843F4-B2CC-4859-9FFD-17D403BEBE98}"/>
                </a:ext>
              </a:extLst>
            </p:cNvPr>
            <p:cNvSpPr>
              <a:spLocks noChangeArrowheads="1"/>
            </p:cNvSpPr>
            <p:nvPr/>
          </p:nvSpPr>
          <p:spPr bwMode="auto">
            <a:xfrm rot="597975">
              <a:off x="2497" y="1518"/>
              <a:ext cx="116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sz="2000">
                  <a:solidFill>
                    <a:schemeClr val="folHlink"/>
                  </a:solidFill>
                  <a:latin typeface="Times New Roman" panose="02020603050405020304" pitchFamily="18" charset="0"/>
                  <a:ea typeface="黑体" panose="02010609060101010101" pitchFamily="49" charset="-122"/>
                </a:rPr>
                <a:t>FIN = 1, seq = u</a:t>
              </a:r>
            </a:p>
          </p:txBody>
        </p:sp>
        <p:sp>
          <p:nvSpPr>
            <p:cNvPr id="52283" name="Line 10">
              <a:extLst>
                <a:ext uri="{FF2B5EF4-FFF2-40B4-BE49-F238E27FC236}">
                  <a16:creationId xmlns:a16="http://schemas.microsoft.com/office/drawing/2014/main" id="{F38B6E9B-9569-4832-9B86-DF385F6B0C0E}"/>
                </a:ext>
              </a:extLst>
            </p:cNvPr>
            <p:cNvSpPr>
              <a:spLocks noChangeShapeType="1"/>
            </p:cNvSpPr>
            <p:nvPr/>
          </p:nvSpPr>
          <p:spPr bwMode="auto">
            <a:xfrm>
              <a:off x="1614" y="1484"/>
              <a:ext cx="2604" cy="484"/>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230" name="Group 11">
            <a:extLst>
              <a:ext uri="{FF2B5EF4-FFF2-40B4-BE49-F238E27FC236}">
                <a16:creationId xmlns:a16="http://schemas.microsoft.com/office/drawing/2014/main" id="{2514F3A0-D377-4625-8B45-F4E052D496E1}"/>
              </a:ext>
            </a:extLst>
          </p:cNvPr>
          <p:cNvGrpSpPr>
            <a:grpSpLocks/>
          </p:cNvGrpSpPr>
          <p:nvPr/>
        </p:nvGrpSpPr>
        <p:grpSpPr bwMode="auto">
          <a:xfrm>
            <a:off x="2576513" y="3167063"/>
            <a:ext cx="4133850" cy="769937"/>
            <a:chOff x="1623" y="1995"/>
            <a:chExt cx="2604" cy="485"/>
          </a:xfrm>
        </p:grpSpPr>
        <p:sp>
          <p:nvSpPr>
            <p:cNvPr id="52280" name="Rectangle 12">
              <a:extLst>
                <a:ext uri="{FF2B5EF4-FFF2-40B4-BE49-F238E27FC236}">
                  <a16:creationId xmlns:a16="http://schemas.microsoft.com/office/drawing/2014/main" id="{79BBF154-5906-4852-8757-86DA555D063A}"/>
                </a:ext>
              </a:extLst>
            </p:cNvPr>
            <p:cNvSpPr>
              <a:spLocks noChangeArrowheads="1"/>
            </p:cNvSpPr>
            <p:nvPr/>
          </p:nvSpPr>
          <p:spPr bwMode="auto">
            <a:xfrm rot="20990024" flipH="1">
              <a:off x="1936" y="2021"/>
              <a:ext cx="181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ACK = 1, seq = v, ack= u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sp>
          <p:nvSpPr>
            <p:cNvPr id="52281" name="Line 13">
              <a:extLst>
                <a:ext uri="{FF2B5EF4-FFF2-40B4-BE49-F238E27FC236}">
                  <a16:creationId xmlns:a16="http://schemas.microsoft.com/office/drawing/2014/main" id="{74C3AEC7-9481-4AC9-9820-322F59C0C367}"/>
                </a:ext>
              </a:extLst>
            </p:cNvPr>
            <p:cNvSpPr>
              <a:spLocks noChangeShapeType="1"/>
            </p:cNvSpPr>
            <p:nvPr/>
          </p:nvSpPr>
          <p:spPr bwMode="auto">
            <a:xfrm flipH="1">
              <a:off x="1623" y="1995"/>
              <a:ext cx="2604" cy="485"/>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52231" name="Line 14">
            <a:extLst>
              <a:ext uri="{FF2B5EF4-FFF2-40B4-BE49-F238E27FC236}">
                <a16:creationId xmlns:a16="http://schemas.microsoft.com/office/drawing/2014/main" id="{CA9B1EB9-35C6-4F90-BBBF-41B31B1C3419}"/>
              </a:ext>
            </a:extLst>
          </p:cNvPr>
          <p:cNvSpPr>
            <a:spLocks noChangeShapeType="1"/>
          </p:cNvSpPr>
          <p:nvPr/>
        </p:nvSpPr>
        <p:spPr bwMode="auto">
          <a:xfrm>
            <a:off x="2562225" y="4891088"/>
            <a:ext cx="4133850" cy="769937"/>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2232" name="Line 15">
            <a:extLst>
              <a:ext uri="{FF2B5EF4-FFF2-40B4-BE49-F238E27FC236}">
                <a16:creationId xmlns:a16="http://schemas.microsoft.com/office/drawing/2014/main" id="{C863A8E2-2A12-4555-A406-25E7C9708D45}"/>
              </a:ext>
            </a:extLst>
          </p:cNvPr>
          <p:cNvSpPr>
            <a:spLocks noChangeShapeType="1"/>
          </p:cNvSpPr>
          <p:nvPr/>
        </p:nvSpPr>
        <p:spPr bwMode="auto">
          <a:xfrm flipH="1">
            <a:off x="2541588" y="4103688"/>
            <a:ext cx="4133850" cy="769937"/>
          </a:xfrm>
          <a:prstGeom prst="line">
            <a:avLst/>
          </a:prstGeom>
          <a:noFill/>
          <a:ln w="3810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2233" name="Rectangle 16">
            <a:extLst>
              <a:ext uri="{FF2B5EF4-FFF2-40B4-BE49-F238E27FC236}">
                <a16:creationId xmlns:a16="http://schemas.microsoft.com/office/drawing/2014/main" id="{36227342-D470-4D02-AB7E-A61B80BD4C57}"/>
              </a:ext>
            </a:extLst>
          </p:cNvPr>
          <p:cNvSpPr>
            <a:spLocks noChangeArrowheads="1"/>
          </p:cNvSpPr>
          <p:nvPr/>
        </p:nvSpPr>
        <p:spPr bwMode="auto">
          <a:xfrm rot="20943314" flipH="1">
            <a:off x="2870200" y="4089400"/>
            <a:ext cx="377348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FIN = 1, ACK = 1, seq = w, ack= u </a:t>
            </a:r>
            <a:r>
              <a:rPr kumimoji="1" lang="en-US" altLang="zh-CN" b="1">
                <a:solidFill>
                  <a:schemeClr val="folHlink"/>
                </a:solidFill>
                <a:latin typeface="Times New Roman" panose="02020603050405020304" pitchFamily="18" charset="0"/>
                <a:ea typeface="黑体" panose="02010609060101010101" pitchFamily="49" charset="-122"/>
                <a:sym typeface="Symbol" panose="05050102010706020507" pitchFamily="18" charset="2"/>
              </a:rPr>
              <a:t></a:t>
            </a:r>
            <a:r>
              <a:rPr kumimoji="1" lang="en-US" altLang="zh-CN">
                <a:solidFill>
                  <a:schemeClr val="folHlink"/>
                </a:solidFill>
                <a:latin typeface="Times New Roman" panose="02020603050405020304" pitchFamily="18" charset="0"/>
                <a:ea typeface="黑体" panose="02010609060101010101" pitchFamily="49" charset="-122"/>
                <a:sym typeface="Symbol" panose="05050102010706020507" pitchFamily="18" charset="2"/>
              </a:rPr>
              <a:t> 1</a:t>
            </a:r>
            <a:endParaRPr kumimoji="1" lang="en-US" altLang="zh-CN">
              <a:solidFill>
                <a:schemeClr val="folHlink"/>
              </a:solidFill>
              <a:latin typeface="Times New Roman" panose="02020603050405020304" pitchFamily="18" charset="0"/>
              <a:ea typeface="黑体" panose="02010609060101010101" pitchFamily="49" charset="-122"/>
            </a:endParaRPr>
          </a:p>
        </p:txBody>
      </p:sp>
      <p:sp>
        <p:nvSpPr>
          <p:cNvPr id="201746" name="Rectangle 18">
            <a:extLst>
              <a:ext uri="{FF2B5EF4-FFF2-40B4-BE49-F238E27FC236}">
                <a16:creationId xmlns:a16="http://schemas.microsoft.com/office/drawing/2014/main" id="{180CB5A3-EA8A-4AD0-BE23-0CD2460835C9}"/>
              </a:ext>
            </a:extLst>
          </p:cNvPr>
          <p:cNvSpPr>
            <a:spLocks noChangeArrowheads="1"/>
          </p:cNvSpPr>
          <p:nvPr/>
        </p:nvSpPr>
        <p:spPr bwMode="auto">
          <a:xfrm>
            <a:off x="1606550" y="2368550"/>
            <a:ext cx="954088" cy="1554163"/>
          </a:xfrm>
          <a:prstGeom prst="rect">
            <a:avLst/>
          </a:prstGeom>
          <a:solidFill>
            <a:srgbClr val="FFCCFF"/>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52235" name="Rectangle 23">
            <a:extLst>
              <a:ext uri="{FF2B5EF4-FFF2-40B4-BE49-F238E27FC236}">
                <a16:creationId xmlns:a16="http://schemas.microsoft.com/office/drawing/2014/main" id="{05CB340A-CE81-4D72-B4A9-BCBE4C99BA28}"/>
              </a:ext>
            </a:extLst>
          </p:cNvPr>
          <p:cNvSpPr>
            <a:spLocks noChangeArrowheads="1"/>
          </p:cNvSpPr>
          <p:nvPr/>
        </p:nvSpPr>
        <p:spPr bwMode="auto">
          <a:xfrm>
            <a:off x="1598613" y="2703513"/>
            <a:ext cx="9683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FIN-</a:t>
            </a:r>
          </a:p>
          <a:p>
            <a:pPr algn="ctr"/>
            <a:r>
              <a:rPr kumimoji="1" lang="en-US" altLang="zh-CN">
                <a:solidFill>
                  <a:schemeClr val="folHlink"/>
                </a:solidFill>
                <a:latin typeface="Times New Roman" panose="02020603050405020304" pitchFamily="18" charset="0"/>
                <a:ea typeface="黑体" panose="02010609060101010101" pitchFamily="49" charset="-122"/>
              </a:rPr>
              <a:t>WAIT-1</a:t>
            </a:r>
          </a:p>
        </p:txBody>
      </p:sp>
      <p:sp>
        <p:nvSpPr>
          <p:cNvPr id="201752" name="Rectangle 24">
            <a:extLst>
              <a:ext uri="{FF2B5EF4-FFF2-40B4-BE49-F238E27FC236}">
                <a16:creationId xmlns:a16="http://schemas.microsoft.com/office/drawing/2014/main" id="{E5C88DF8-6ED8-4759-83E1-751CF90B55A8}"/>
              </a:ext>
            </a:extLst>
          </p:cNvPr>
          <p:cNvSpPr>
            <a:spLocks noChangeArrowheads="1"/>
          </p:cNvSpPr>
          <p:nvPr/>
        </p:nvSpPr>
        <p:spPr bwMode="auto">
          <a:xfrm>
            <a:off x="6692900" y="3178175"/>
            <a:ext cx="955675" cy="877888"/>
          </a:xfrm>
          <a:prstGeom prst="rect">
            <a:avLst/>
          </a:prstGeom>
          <a:solidFill>
            <a:srgbClr val="FF66FF"/>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52237" name="Rectangle 25">
            <a:extLst>
              <a:ext uri="{FF2B5EF4-FFF2-40B4-BE49-F238E27FC236}">
                <a16:creationId xmlns:a16="http://schemas.microsoft.com/office/drawing/2014/main" id="{4F18A2BB-DF0E-4B64-B2FB-D4DC9E0F7A03}"/>
              </a:ext>
            </a:extLst>
          </p:cNvPr>
          <p:cNvSpPr>
            <a:spLocks noChangeArrowheads="1"/>
          </p:cNvSpPr>
          <p:nvPr/>
        </p:nvSpPr>
        <p:spPr bwMode="auto">
          <a:xfrm>
            <a:off x="6659563" y="3290888"/>
            <a:ext cx="9810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CLOSE-</a:t>
            </a:r>
          </a:p>
          <a:p>
            <a:pPr algn="ctr"/>
            <a:r>
              <a:rPr kumimoji="1" lang="en-US" altLang="zh-CN">
                <a:solidFill>
                  <a:schemeClr val="folHlink"/>
                </a:solidFill>
                <a:latin typeface="Times New Roman" panose="02020603050405020304" pitchFamily="18" charset="0"/>
                <a:ea typeface="黑体" panose="02010609060101010101" pitchFamily="49" charset="-122"/>
              </a:rPr>
              <a:t>WAIT</a:t>
            </a:r>
          </a:p>
        </p:txBody>
      </p:sp>
      <p:sp>
        <p:nvSpPr>
          <p:cNvPr id="201754" name="Rectangle 26">
            <a:extLst>
              <a:ext uri="{FF2B5EF4-FFF2-40B4-BE49-F238E27FC236}">
                <a16:creationId xmlns:a16="http://schemas.microsoft.com/office/drawing/2014/main" id="{B36EB3EA-9A72-4122-8ABA-87E8D6E9CC3F}"/>
              </a:ext>
            </a:extLst>
          </p:cNvPr>
          <p:cNvSpPr>
            <a:spLocks noChangeArrowheads="1"/>
          </p:cNvSpPr>
          <p:nvPr/>
        </p:nvSpPr>
        <p:spPr bwMode="auto">
          <a:xfrm>
            <a:off x="1606550" y="3995738"/>
            <a:ext cx="954088" cy="871537"/>
          </a:xfrm>
          <a:prstGeom prst="rect">
            <a:avLst/>
          </a:prstGeom>
          <a:solidFill>
            <a:srgbClr val="CCCC00"/>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52239" name="Rectangle 27">
            <a:extLst>
              <a:ext uri="{FF2B5EF4-FFF2-40B4-BE49-F238E27FC236}">
                <a16:creationId xmlns:a16="http://schemas.microsoft.com/office/drawing/2014/main" id="{2D902FC8-0CF6-4D96-96B0-0F3092DA5961}"/>
              </a:ext>
            </a:extLst>
          </p:cNvPr>
          <p:cNvSpPr>
            <a:spLocks noChangeArrowheads="1"/>
          </p:cNvSpPr>
          <p:nvPr/>
        </p:nvSpPr>
        <p:spPr bwMode="auto">
          <a:xfrm>
            <a:off x="1598613" y="4049713"/>
            <a:ext cx="9683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FIN-</a:t>
            </a:r>
          </a:p>
          <a:p>
            <a:pPr algn="ctr"/>
            <a:r>
              <a:rPr kumimoji="1" lang="en-US" altLang="zh-CN">
                <a:solidFill>
                  <a:schemeClr val="folHlink"/>
                </a:solidFill>
                <a:latin typeface="Times New Roman" panose="02020603050405020304" pitchFamily="18" charset="0"/>
                <a:ea typeface="黑体" panose="02010609060101010101" pitchFamily="49" charset="-122"/>
              </a:rPr>
              <a:t>WAIT-2</a:t>
            </a:r>
          </a:p>
        </p:txBody>
      </p:sp>
      <p:sp>
        <p:nvSpPr>
          <p:cNvPr id="201756" name="Rectangle 28">
            <a:extLst>
              <a:ext uri="{FF2B5EF4-FFF2-40B4-BE49-F238E27FC236}">
                <a16:creationId xmlns:a16="http://schemas.microsoft.com/office/drawing/2014/main" id="{ED08D8FE-15B9-4C9F-9DEA-EF61CD8B4A89}"/>
              </a:ext>
            </a:extLst>
          </p:cNvPr>
          <p:cNvSpPr>
            <a:spLocks noChangeArrowheads="1"/>
          </p:cNvSpPr>
          <p:nvPr/>
        </p:nvSpPr>
        <p:spPr bwMode="auto">
          <a:xfrm>
            <a:off x="6692900" y="4135438"/>
            <a:ext cx="955675" cy="1482725"/>
          </a:xfrm>
          <a:prstGeom prst="rect">
            <a:avLst/>
          </a:prstGeom>
          <a:solidFill>
            <a:srgbClr val="00FFFF"/>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52241" name="Rectangle 29">
            <a:extLst>
              <a:ext uri="{FF2B5EF4-FFF2-40B4-BE49-F238E27FC236}">
                <a16:creationId xmlns:a16="http://schemas.microsoft.com/office/drawing/2014/main" id="{1BE19E52-7852-45DB-A0C2-07445C73E6D4}"/>
              </a:ext>
            </a:extLst>
          </p:cNvPr>
          <p:cNvSpPr>
            <a:spLocks noChangeArrowheads="1"/>
          </p:cNvSpPr>
          <p:nvPr/>
        </p:nvSpPr>
        <p:spPr bwMode="auto">
          <a:xfrm>
            <a:off x="6734175" y="4556125"/>
            <a:ext cx="828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LAST-</a:t>
            </a:r>
          </a:p>
          <a:p>
            <a:pPr algn="ctr"/>
            <a:r>
              <a:rPr kumimoji="1" lang="en-US" altLang="zh-CN">
                <a:solidFill>
                  <a:schemeClr val="folHlink"/>
                </a:solidFill>
                <a:latin typeface="Times New Roman" panose="02020603050405020304" pitchFamily="18" charset="0"/>
                <a:ea typeface="黑体" panose="02010609060101010101" pitchFamily="49" charset="-122"/>
              </a:rPr>
              <a:t>ACK</a:t>
            </a:r>
          </a:p>
        </p:txBody>
      </p:sp>
      <p:grpSp>
        <p:nvGrpSpPr>
          <p:cNvPr id="5" name="Group 30">
            <a:extLst>
              <a:ext uri="{FF2B5EF4-FFF2-40B4-BE49-F238E27FC236}">
                <a16:creationId xmlns:a16="http://schemas.microsoft.com/office/drawing/2014/main" id="{5A6ED0CE-6F2D-466D-B7E4-F9A19B63B7AD}"/>
              </a:ext>
            </a:extLst>
          </p:cNvPr>
          <p:cNvGrpSpPr>
            <a:grpSpLocks/>
          </p:cNvGrpSpPr>
          <p:nvPr/>
        </p:nvGrpSpPr>
        <p:grpSpPr bwMode="auto">
          <a:xfrm>
            <a:off x="395288" y="4891088"/>
            <a:ext cx="2165350" cy="1268412"/>
            <a:chOff x="249" y="3081"/>
            <a:chExt cx="1364" cy="799"/>
          </a:xfrm>
        </p:grpSpPr>
        <p:sp>
          <p:nvSpPr>
            <p:cNvPr id="52275" name="Rectangle 31">
              <a:extLst>
                <a:ext uri="{FF2B5EF4-FFF2-40B4-BE49-F238E27FC236}">
                  <a16:creationId xmlns:a16="http://schemas.microsoft.com/office/drawing/2014/main" id="{F66EAD95-7735-468E-AB66-BE72BC7D20D5}"/>
                </a:ext>
              </a:extLst>
            </p:cNvPr>
            <p:cNvSpPr>
              <a:spLocks noChangeArrowheads="1"/>
            </p:cNvSpPr>
            <p:nvPr/>
          </p:nvSpPr>
          <p:spPr bwMode="auto">
            <a:xfrm>
              <a:off x="249" y="3081"/>
              <a:ext cx="7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Wait</a:t>
              </a:r>
              <a:r>
                <a:rPr kumimoji="1" lang="zh-CN" altLang="en-US">
                  <a:solidFill>
                    <a:schemeClr val="folHlink"/>
                  </a:solidFill>
                  <a:latin typeface="Times New Roman" panose="02020603050405020304" pitchFamily="18" charset="0"/>
                  <a:ea typeface="黑体" panose="02010609060101010101" pitchFamily="49" charset="-122"/>
                </a:rPr>
                <a:t> </a:t>
              </a:r>
              <a:r>
                <a:rPr kumimoji="1" lang="en-US" altLang="zh-CN">
                  <a:solidFill>
                    <a:schemeClr val="folHlink"/>
                  </a:solidFill>
                  <a:latin typeface="Times New Roman" panose="02020603050405020304" pitchFamily="18" charset="0"/>
                  <a:ea typeface="黑体" panose="02010609060101010101" pitchFamily="49" charset="-122"/>
                </a:rPr>
                <a:t>2MSL</a:t>
              </a:r>
            </a:p>
          </p:txBody>
        </p:sp>
        <p:sp>
          <p:nvSpPr>
            <p:cNvPr id="201760" name="Rectangle 32">
              <a:extLst>
                <a:ext uri="{FF2B5EF4-FFF2-40B4-BE49-F238E27FC236}">
                  <a16:creationId xmlns:a16="http://schemas.microsoft.com/office/drawing/2014/main" id="{443CBE54-ABC5-42BC-B184-F6E2A81D5167}"/>
                </a:ext>
              </a:extLst>
            </p:cNvPr>
            <p:cNvSpPr>
              <a:spLocks noChangeArrowheads="1"/>
            </p:cNvSpPr>
            <p:nvPr/>
          </p:nvSpPr>
          <p:spPr bwMode="auto">
            <a:xfrm>
              <a:off x="1012" y="3097"/>
              <a:ext cx="601" cy="779"/>
            </a:xfrm>
            <a:prstGeom prst="rect">
              <a:avLst/>
            </a:prstGeom>
            <a:solidFill>
              <a:srgbClr val="FFFF99"/>
            </a:solidFill>
            <a:ln w="12700">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52277" name="Rectangle 33">
              <a:extLst>
                <a:ext uri="{FF2B5EF4-FFF2-40B4-BE49-F238E27FC236}">
                  <a16:creationId xmlns:a16="http://schemas.microsoft.com/office/drawing/2014/main" id="{8D69CA78-4DC8-4AD5-9210-4025EED44B0B}"/>
                </a:ext>
              </a:extLst>
            </p:cNvPr>
            <p:cNvSpPr>
              <a:spLocks noChangeArrowheads="1"/>
            </p:cNvSpPr>
            <p:nvPr/>
          </p:nvSpPr>
          <p:spPr bwMode="auto">
            <a:xfrm>
              <a:off x="1055" y="3292"/>
              <a:ext cx="51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kumimoji="1" lang="en-US" altLang="zh-CN">
                  <a:solidFill>
                    <a:schemeClr val="folHlink"/>
                  </a:solidFill>
                  <a:latin typeface="Times New Roman" panose="02020603050405020304" pitchFamily="18" charset="0"/>
                  <a:ea typeface="黑体" panose="02010609060101010101" pitchFamily="49" charset="-122"/>
                </a:rPr>
                <a:t>TIME-</a:t>
              </a:r>
            </a:p>
            <a:p>
              <a:pPr algn="ctr"/>
              <a:r>
                <a:rPr kumimoji="1" lang="en-US" altLang="zh-CN">
                  <a:solidFill>
                    <a:schemeClr val="folHlink"/>
                  </a:solidFill>
                  <a:latin typeface="Times New Roman" panose="02020603050405020304" pitchFamily="18" charset="0"/>
                  <a:ea typeface="黑体" panose="02010609060101010101" pitchFamily="49" charset="-122"/>
                </a:rPr>
                <a:t>WAIT</a:t>
              </a:r>
            </a:p>
          </p:txBody>
        </p:sp>
        <p:sp>
          <p:nvSpPr>
            <p:cNvPr id="52278" name="Freeform 34">
              <a:extLst>
                <a:ext uri="{FF2B5EF4-FFF2-40B4-BE49-F238E27FC236}">
                  <a16:creationId xmlns:a16="http://schemas.microsoft.com/office/drawing/2014/main" id="{FB475659-0709-4F61-9C34-638B81996682}"/>
                </a:ext>
              </a:extLst>
            </p:cNvPr>
            <p:cNvSpPr>
              <a:spLocks/>
            </p:cNvSpPr>
            <p:nvPr/>
          </p:nvSpPr>
          <p:spPr bwMode="auto">
            <a:xfrm>
              <a:off x="255" y="3081"/>
              <a:ext cx="749" cy="799"/>
            </a:xfrm>
            <a:custGeom>
              <a:avLst/>
              <a:gdLst>
                <a:gd name="T0" fmla="*/ 1450 w 635"/>
                <a:gd name="T1" fmla="*/ 0 h 499"/>
                <a:gd name="T2" fmla="*/ 0 w 635"/>
                <a:gd name="T3" fmla="*/ 0 h 499"/>
                <a:gd name="T4" fmla="*/ 0 w 635"/>
                <a:gd name="T5" fmla="*/ 5250 h 499"/>
                <a:gd name="T6" fmla="*/ 1450 w 635"/>
                <a:gd name="T7" fmla="*/ 5250 h 499"/>
                <a:gd name="T8" fmla="*/ 0 60000 65536"/>
                <a:gd name="T9" fmla="*/ 0 60000 65536"/>
                <a:gd name="T10" fmla="*/ 0 60000 65536"/>
                <a:gd name="T11" fmla="*/ 0 60000 65536"/>
                <a:gd name="T12" fmla="*/ 0 w 635"/>
                <a:gd name="T13" fmla="*/ 0 h 499"/>
                <a:gd name="T14" fmla="*/ 635 w 635"/>
                <a:gd name="T15" fmla="*/ 499 h 499"/>
              </a:gdLst>
              <a:ahLst/>
              <a:cxnLst>
                <a:cxn ang="T8">
                  <a:pos x="T0" y="T1"/>
                </a:cxn>
                <a:cxn ang="T9">
                  <a:pos x="T2" y="T3"/>
                </a:cxn>
                <a:cxn ang="T10">
                  <a:pos x="T4" y="T5"/>
                </a:cxn>
                <a:cxn ang="T11">
                  <a:pos x="T6" y="T7"/>
                </a:cxn>
              </a:cxnLst>
              <a:rect l="T12" t="T13" r="T14" b="T15"/>
              <a:pathLst>
                <a:path w="635" h="499">
                  <a:moveTo>
                    <a:pt x="635" y="0"/>
                  </a:moveTo>
                  <a:lnTo>
                    <a:pt x="0" y="0"/>
                  </a:lnTo>
                  <a:lnTo>
                    <a:pt x="0" y="499"/>
                  </a:lnTo>
                  <a:lnTo>
                    <a:pt x="635" y="499"/>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279" name="Text Box 35">
              <a:extLst>
                <a:ext uri="{FF2B5EF4-FFF2-40B4-BE49-F238E27FC236}">
                  <a16:creationId xmlns:a16="http://schemas.microsoft.com/office/drawing/2014/main" id="{BDEE98A7-29CB-4A86-B301-DCAE4EF3B85C}"/>
                </a:ext>
              </a:extLst>
            </p:cNvPr>
            <p:cNvSpPr txBox="1">
              <a:spLocks noChangeArrowheads="1"/>
            </p:cNvSpPr>
            <p:nvPr/>
          </p:nvSpPr>
          <p:spPr bwMode="auto">
            <a:xfrm>
              <a:off x="476" y="3208"/>
              <a:ext cx="37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600">
                  <a:solidFill>
                    <a:schemeClr val="folHlink"/>
                  </a:solidFill>
                  <a:latin typeface="Times New Roman" panose="02020603050405020304" pitchFamily="18" charset="0"/>
                  <a:ea typeface="黑体" panose="02010609060101010101" pitchFamily="49" charset="-122"/>
                  <a:sym typeface="Wingdings" panose="05000000000000000000" pitchFamily="2" charset="2"/>
                </a:rPr>
                <a:t></a:t>
              </a:r>
            </a:p>
          </p:txBody>
        </p:sp>
      </p:grpSp>
      <p:sp>
        <p:nvSpPr>
          <p:cNvPr id="201764" name="Rectangle 36">
            <a:extLst>
              <a:ext uri="{FF2B5EF4-FFF2-40B4-BE49-F238E27FC236}">
                <a16:creationId xmlns:a16="http://schemas.microsoft.com/office/drawing/2014/main" id="{24374A6F-2DB7-4B76-A2E8-872EB96AE769}"/>
              </a:ext>
            </a:extLst>
          </p:cNvPr>
          <p:cNvSpPr>
            <a:spLocks noChangeArrowheads="1"/>
          </p:cNvSpPr>
          <p:nvPr/>
        </p:nvSpPr>
        <p:spPr bwMode="auto">
          <a:xfrm>
            <a:off x="6692900" y="5708650"/>
            <a:ext cx="955675" cy="528638"/>
          </a:xfrm>
          <a:prstGeom prst="rect">
            <a:avLst/>
          </a:prstGeom>
          <a:solidFill>
            <a:srgbClr val="663300"/>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52244" name="Text Box 55">
            <a:extLst>
              <a:ext uri="{FF2B5EF4-FFF2-40B4-BE49-F238E27FC236}">
                <a16:creationId xmlns:a16="http://schemas.microsoft.com/office/drawing/2014/main" id="{9EA05194-A2EE-4C32-B98D-43FF6345A934}"/>
              </a:ext>
            </a:extLst>
          </p:cNvPr>
          <p:cNvSpPr txBox="1">
            <a:spLocks noChangeArrowheads="1"/>
          </p:cNvSpPr>
          <p:nvPr/>
        </p:nvSpPr>
        <p:spPr bwMode="auto">
          <a:xfrm>
            <a:off x="6645275" y="5803900"/>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rgbClr val="FFFF99"/>
                </a:solidFill>
                <a:latin typeface="Times New Roman" panose="02020603050405020304" pitchFamily="18" charset="0"/>
                <a:ea typeface="黑体" panose="02010609060101010101" pitchFamily="49" charset="-122"/>
              </a:rPr>
              <a:t>CLOSED</a:t>
            </a:r>
          </a:p>
        </p:txBody>
      </p:sp>
      <p:sp>
        <p:nvSpPr>
          <p:cNvPr id="201785" name="Text Box 57">
            <a:extLst>
              <a:ext uri="{FF2B5EF4-FFF2-40B4-BE49-F238E27FC236}">
                <a16:creationId xmlns:a16="http://schemas.microsoft.com/office/drawing/2014/main" id="{565EA394-4DFD-4F88-9EB2-328D03C0A028}"/>
              </a:ext>
            </a:extLst>
          </p:cNvPr>
          <p:cNvSpPr txBox="1">
            <a:spLocks noChangeArrowheads="1"/>
          </p:cNvSpPr>
          <p:nvPr/>
        </p:nvSpPr>
        <p:spPr bwMode="auto">
          <a:xfrm>
            <a:off x="2928938" y="5643563"/>
            <a:ext cx="3071812" cy="10160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altLang="zh-CN" sz="2000" dirty="0">
                <a:solidFill>
                  <a:schemeClr val="folHlink"/>
                </a:solidFill>
                <a:ea typeface="黑体" pitchFamily="2" charset="-122"/>
              </a:rPr>
              <a:t>Before releasing connection, the client must wait for 2MSL</a:t>
            </a:r>
            <a:endParaRPr lang="zh-CN" altLang="en-US" sz="2000" dirty="0">
              <a:solidFill>
                <a:schemeClr val="folHlink"/>
              </a:solidFill>
              <a:ea typeface="黑体" pitchFamily="2" charset="-122"/>
            </a:endParaRPr>
          </a:p>
        </p:txBody>
      </p:sp>
      <p:sp>
        <p:nvSpPr>
          <p:cNvPr id="52246" name="Text Box 28">
            <a:extLst>
              <a:ext uri="{FF2B5EF4-FFF2-40B4-BE49-F238E27FC236}">
                <a16:creationId xmlns:a16="http://schemas.microsoft.com/office/drawing/2014/main" id="{A5581C8F-0F45-4B70-A74C-D67DF8D760D5}"/>
              </a:ext>
            </a:extLst>
          </p:cNvPr>
          <p:cNvSpPr txBox="1">
            <a:spLocks noChangeArrowheads="1"/>
          </p:cNvSpPr>
          <p:nvPr/>
        </p:nvSpPr>
        <p:spPr bwMode="auto">
          <a:xfrm>
            <a:off x="398463" y="0"/>
            <a:ext cx="5316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sz="3200"/>
              <a:t>TCP: Release Connection</a:t>
            </a:r>
            <a:endParaRPr lang="zh-CN" altLang="en-US" sz="3200">
              <a:solidFill>
                <a:schemeClr val="folHlink"/>
              </a:solidFill>
              <a:ea typeface="黑体" panose="02010609060101010101" pitchFamily="49" charset="-122"/>
            </a:endParaRPr>
          </a:p>
        </p:txBody>
      </p:sp>
      <p:sp>
        <p:nvSpPr>
          <p:cNvPr id="52247" name="AutoShape 5">
            <a:extLst>
              <a:ext uri="{FF2B5EF4-FFF2-40B4-BE49-F238E27FC236}">
                <a16:creationId xmlns:a16="http://schemas.microsoft.com/office/drawing/2014/main" id="{DD0F8070-C920-447D-9383-325B247883BF}"/>
              </a:ext>
            </a:extLst>
          </p:cNvPr>
          <p:cNvSpPr>
            <a:spLocks noChangeArrowheads="1"/>
          </p:cNvSpPr>
          <p:nvPr/>
        </p:nvSpPr>
        <p:spPr bwMode="auto">
          <a:xfrm rot="-651552">
            <a:off x="3786188" y="3895725"/>
            <a:ext cx="676275" cy="236538"/>
          </a:xfrm>
          <a:prstGeom prst="leftArrow">
            <a:avLst>
              <a:gd name="adj1" fmla="val 53620"/>
              <a:gd name="adj2" fmla="val 119816"/>
            </a:avLst>
          </a:prstGeom>
          <a:solidFill>
            <a:schemeClr val="hlink"/>
          </a:solidFill>
          <a:ln w="12700" algn="ctr">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nvGrpSpPr>
          <p:cNvPr id="6" name="Group 24">
            <a:extLst>
              <a:ext uri="{FF2B5EF4-FFF2-40B4-BE49-F238E27FC236}">
                <a16:creationId xmlns:a16="http://schemas.microsoft.com/office/drawing/2014/main" id="{BA1E3B4F-945A-4C79-84D0-27989D036750}"/>
              </a:ext>
            </a:extLst>
          </p:cNvPr>
          <p:cNvGrpSpPr>
            <a:grpSpLocks/>
          </p:cNvGrpSpPr>
          <p:nvPr/>
        </p:nvGrpSpPr>
        <p:grpSpPr bwMode="auto">
          <a:xfrm>
            <a:off x="7593013" y="1190625"/>
            <a:ext cx="1408112" cy="2905125"/>
            <a:chOff x="4669" y="750"/>
            <a:chExt cx="887" cy="1830"/>
          </a:xfrm>
        </p:grpSpPr>
        <p:sp>
          <p:nvSpPr>
            <p:cNvPr id="52273" name="Freeform 25">
              <a:extLst>
                <a:ext uri="{FF2B5EF4-FFF2-40B4-BE49-F238E27FC236}">
                  <a16:creationId xmlns:a16="http://schemas.microsoft.com/office/drawing/2014/main" id="{04C0CA87-D91E-40E2-97F4-3CF41A5F8782}"/>
                </a:ext>
              </a:extLst>
            </p:cNvPr>
            <p:cNvSpPr>
              <a:spLocks/>
            </p:cNvSpPr>
            <p:nvPr/>
          </p:nvSpPr>
          <p:spPr bwMode="auto">
            <a:xfrm>
              <a:off x="4669" y="750"/>
              <a:ext cx="887" cy="1830"/>
            </a:xfrm>
            <a:custGeom>
              <a:avLst/>
              <a:gdLst>
                <a:gd name="T0" fmla="*/ 0 w 868"/>
                <a:gd name="T1" fmla="*/ 0 h 1493"/>
                <a:gd name="T2" fmla="*/ 967 w 868"/>
                <a:gd name="T3" fmla="*/ 20 h 1493"/>
                <a:gd name="T4" fmla="*/ 967 w 868"/>
                <a:gd name="T5" fmla="*/ 4131 h 1493"/>
                <a:gd name="T6" fmla="*/ 139 w 868"/>
                <a:gd name="T7" fmla="*/ 4131 h 1493"/>
                <a:gd name="T8" fmla="*/ 0 60000 65536"/>
                <a:gd name="T9" fmla="*/ 0 60000 65536"/>
                <a:gd name="T10" fmla="*/ 0 60000 65536"/>
                <a:gd name="T11" fmla="*/ 0 60000 65536"/>
                <a:gd name="T12" fmla="*/ 0 w 868"/>
                <a:gd name="T13" fmla="*/ 0 h 1493"/>
                <a:gd name="T14" fmla="*/ 868 w 868"/>
                <a:gd name="T15" fmla="*/ 1493 h 1493"/>
              </a:gdLst>
              <a:ahLst/>
              <a:cxnLst>
                <a:cxn ang="T8">
                  <a:pos x="T0" y="T1"/>
                </a:cxn>
                <a:cxn ang="T9">
                  <a:pos x="T2" y="T3"/>
                </a:cxn>
                <a:cxn ang="T10">
                  <a:pos x="T4" y="T5"/>
                </a:cxn>
                <a:cxn ang="T11">
                  <a:pos x="T6" y="T7"/>
                </a:cxn>
              </a:cxnLst>
              <a:rect l="T12" t="T13" r="T14" b="T15"/>
              <a:pathLst>
                <a:path w="868" h="1493">
                  <a:moveTo>
                    <a:pt x="0" y="0"/>
                  </a:moveTo>
                  <a:lnTo>
                    <a:pt x="868" y="7"/>
                  </a:lnTo>
                  <a:lnTo>
                    <a:pt x="868" y="1493"/>
                  </a:lnTo>
                  <a:lnTo>
                    <a:pt x="124" y="1493"/>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274" name="Rectangle 26">
              <a:extLst>
                <a:ext uri="{FF2B5EF4-FFF2-40B4-BE49-F238E27FC236}">
                  <a16:creationId xmlns:a16="http://schemas.microsoft.com/office/drawing/2014/main" id="{DF77CD78-C452-4067-9EFD-DC1DB8147517}"/>
                </a:ext>
              </a:extLst>
            </p:cNvPr>
            <p:cNvSpPr>
              <a:spLocks noChangeArrowheads="1"/>
            </p:cNvSpPr>
            <p:nvPr/>
          </p:nvSpPr>
          <p:spPr bwMode="auto">
            <a:xfrm>
              <a:off x="4836" y="2115"/>
              <a:ext cx="551"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Passive</a:t>
              </a:r>
            </a:p>
            <a:p>
              <a:r>
                <a:rPr kumimoji="1" lang="en-US" altLang="zh-CN">
                  <a:solidFill>
                    <a:schemeClr val="folHlink"/>
                  </a:solidFill>
                  <a:latin typeface="Times New Roman" panose="02020603050405020304" pitchFamily="18" charset="0"/>
                  <a:ea typeface="黑体" panose="02010609060101010101" pitchFamily="49" charset="-122"/>
                </a:rPr>
                <a:t>Close</a:t>
              </a:r>
              <a:endParaRPr kumimoji="1" lang="zh-CN" altLang="en-US">
                <a:solidFill>
                  <a:schemeClr val="folHlink"/>
                </a:solidFill>
                <a:latin typeface="Times New Roman" panose="02020603050405020304" pitchFamily="18" charset="0"/>
                <a:ea typeface="黑体" panose="02010609060101010101" pitchFamily="49" charset="-122"/>
              </a:endParaRPr>
            </a:p>
          </p:txBody>
        </p:sp>
      </p:grpSp>
      <p:sp>
        <p:nvSpPr>
          <p:cNvPr id="52249" name="Rectangle 39">
            <a:extLst>
              <a:ext uri="{FF2B5EF4-FFF2-40B4-BE49-F238E27FC236}">
                <a16:creationId xmlns:a16="http://schemas.microsoft.com/office/drawing/2014/main" id="{6C1BB46E-07EA-4A60-8BEA-B30366B6301D}"/>
              </a:ext>
            </a:extLst>
          </p:cNvPr>
          <p:cNvSpPr>
            <a:spLocks noChangeArrowheads="1"/>
          </p:cNvSpPr>
          <p:nvPr/>
        </p:nvSpPr>
        <p:spPr bwMode="auto">
          <a:xfrm rot="-628888">
            <a:off x="4183063" y="3644900"/>
            <a:ext cx="1447800"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2250" name="AutoShape 5">
            <a:extLst>
              <a:ext uri="{FF2B5EF4-FFF2-40B4-BE49-F238E27FC236}">
                <a16:creationId xmlns:a16="http://schemas.microsoft.com/office/drawing/2014/main" id="{6F03CD62-D7AE-4C3E-8FD7-7D0F8A7EC8A7}"/>
              </a:ext>
            </a:extLst>
          </p:cNvPr>
          <p:cNvSpPr>
            <a:spLocks noChangeArrowheads="1"/>
          </p:cNvSpPr>
          <p:nvPr/>
        </p:nvSpPr>
        <p:spPr bwMode="auto">
          <a:xfrm>
            <a:off x="3176588" y="1863725"/>
            <a:ext cx="2647950" cy="252413"/>
          </a:xfrm>
          <a:prstGeom prst="leftRightArrow">
            <a:avLst>
              <a:gd name="adj1" fmla="val 55880"/>
              <a:gd name="adj2" fmla="val 108305"/>
            </a:avLst>
          </a:prstGeom>
          <a:solidFill>
            <a:schemeClr val="hlink"/>
          </a:solidFill>
          <a:ln w="12700" algn="ctr">
            <a:solidFill>
              <a:schemeClr val="hlink"/>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5" name="Rectangle 9">
            <a:extLst>
              <a:ext uri="{FF2B5EF4-FFF2-40B4-BE49-F238E27FC236}">
                <a16:creationId xmlns:a16="http://schemas.microsoft.com/office/drawing/2014/main" id="{943649F2-94B6-4877-8F2D-34D894165B33}"/>
              </a:ext>
            </a:extLst>
          </p:cNvPr>
          <p:cNvSpPr>
            <a:spLocks noChangeArrowheads="1"/>
          </p:cNvSpPr>
          <p:nvPr/>
        </p:nvSpPr>
        <p:spPr bwMode="auto">
          <a:xfrm>
            <a:off x="1425575" y="1611313"/>
            <a:ext cx="954088" cy="673100"/>
          </a:xfrm>
          <a:prstGeom prst="rect">
            <a:avLst/>
          </a:prstGeom>
          <a:solidFill>
            <a:srgbClr val="CCFF99"/>
          </a:solidFill>
          <a:ln w="12700" algn="ctr">
            <a:noFill/>
            <a:miter lim="800000"/>
            <a:headEnd/>
            <a:tailEnd/>
          </a:ln>
          <a:effectLst>
            <a:outerShdw dist="35921" dir="2700000" algn="ctr" rotWithShape="0">
              <a:schemeClr val="bg2"/>
            </a:outerShdw>
          </a:effectLst>
        </p:spPr>
        <p:txBody>
          <a:bodyPr wrap="none" anchor="ctr"/>
          <a:lstStyle/>
          <a:p>
            <a:pPr>
              <a:defRPr/>
            </a:pPr>
            <a:endParaRPr lang="zh-CN" altLang="en-US">
              <a:ea typeface="宋体" charset="-122"/>
            </a:endParaRPr>
          </a:p>
        </p:txBody>
      </p:sp>
      <p:sp>
        <p:nvSpPr>
          <p:cNvPr id="66" name="Rectangle 10">
            <a:extLst>
              <a:ext uri="{FF2B5EF4-FFF2-40B4-BE49-F238E27FC236}">
                <a16:creationId xmlns:a16="http://schemas.microsoft.com/office/drawing/2014/main" id="{D4ACE92F-633F-4E6A-8DEA-4374146C3958}"/>
              </a:ext>
            </a:extLst>
          </p:cNvPr>
          <p:cNvSpPr>
            <a:spLocks noChangeArrowheads="1"/>
          </p:cNvSpPr>
          <p:nvPr/>
        </p:nvSpPr>
        <p:spPr bwMode="auto">
          <a:xfrm>
            <a:off x="6786578" y="1571612"/>
            <a:ext cx="1022372" cy="150019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nchor="ctr"/>
          <a:lstStyle/>
          <a:p>
            <a:pPr defTabSz="762000" eaLnBrk="0" hangingPunct="0">
              <a:defRPr/>
            </a:pPr>
            <a:r>
              <a:rPr kumimoji="1" lang="en-US" altLang="zh-CN" dirty="0">
                <a:solidFill>
                  <a:schemeClr val="tx1"/>
                </a:solidFill>
                <a:latin typeface="Times New Roman" pitchFamily="18" charset="0"/>
                <a:ea typeface="黑体" pitchFamily="2" charset="-122"/>
              </a:rPr>
              <a:t>ESTAB-</a:t>
            </a:r>
          </a:p>
          <a:p>
            <a:pPr defTabSz="762000" eaLnBrk="0" hangingPunct="0">
              <a:defRPr/>
            </a:pPr>
            <a:r>
              <a:rPr kumimoji="1" lang="en-US" altLang="zh-CN" dirty="0">
                <a:solidFill>
                  <a:schemeClr val="tx1"/>
                </a:solidFill>
                <a:latin typeface="Times New Roman" pitchFamily="18" charset="0"/>
                <a:ea typeface="黑体" pitchFamily="2" charset="-122"/>
              </a:rPr>
              <a:t>LISHED</a:t>
            </a:r>
            <a:endParaRPr kumimoji="1" lang="zh-CN" altLang="en-US" dirty="0">
              <a:solidFill>
                <a:schemeClr val="tx1"/>
              </a:solidFill>
              <a:latin typeface="Times New Roman" pitchFamily="18" charset="0"/>
              <a:ea typeface="黑体" pitchFamily="2" charset="-122"/>
            </a:endParaRPr>
          </a:p>
        </p:txBody>
      </p:sp>
      <p:sp>
        <p:nvSpPr>
          <p:cNvPr id="52255" name="Rectangle 18">
            <a:extLst>
              <a:ext uri="{FF2B5EF4-FFF2-40B4-BE49-F238E27FC236}">
                <a16:creationId xmlns:a16="http://schemas.microsoft.com/office/drawing/2014/main" id="{DF568553-C941-4B24-8B71-F83C9F904594}"/>
              </a:ext>
            </a:extLst>
          </p:cNvPr>
          <p:cNvSpPr>
            <a:spLocks noChangeArrowheads="1"/>
          </p:cNvSpPr>
          <p:nvPr/>
        </p:nvSpPr>
        <p:spPr bwMode="auto">
          <a:xfrm>
            <a:off x="3811588" y="1778000"/>
            <a:ext cx="1446212" cy="366713"/>
          </a:xfrm>
          <a:prstGeom prst="rect">
            <a:avLst/>
          </a:prstGeom>
          <a:solidFill>
            <a:srgbClr val="CCECFF"/>
          </a:solidFill>
          <a:ln w="38100" cmpd="dbl" algn="ctr">
            <a:solidFill>
              <a:schemeClr val="folHlink"/>
            </a:solidFill>
            <a:miter lim="800000"/>
            <a:headEnd/>
            <a:tailEnd/>
          </a:ln>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Data Transfer</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68" name="Rectangle 19">
            <a:extLst>
              <a:ext uri="{FF2B5EF4-FFF2-40B4-BE49-F238E27FC236}">
                <a16:creationId xmlns:a16="http://schemas.microsoft.com/office/drawing/2014/main" id="{B35317EE-FF8C-4C8A-BC82-476F3698BEC2}"/>
              </a:ext>
            </a:extLst>
          </p:cNvPr>
          <p:cNvSpPr>
            <a:spLocks noChangeArrowheads="1"/>
          </p:cNvSpPr>
          <p:nvPr/>
        </p:nvSpPr>
        <p:spPr bwMode="auto">
          <a:xfrm>
            <a:off x="1406494" y="1622424"/>
            <a:ext cx="1127112" cy="6635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488" tIns="44450" rIns="90488" bIns="44450">
            <a:spAutoFit/>
          </a:bodyPr>
          <a:lstStyle/>
          <a:p>
            <a:pPr defTabSz="762000" eaLnBrk="0" hangingPunct="0">
              <a:defRPr/>
            </a:pPr>
            <a:r>
              <a:rPr kumimoji="1" lang="en-US" altLang="zh-CN">
                <a:solidFill>
                  <a:schemeClr val="tx1"/>
                </a:solidFill>
                <a:latin typeface="Times New Roman" pitchFamily="18" charset="0"/>
                <a:ea typeface="黑体" pitchFamily="2" charset="-122"/>
              </a:rPr>
              <a:t>ESTAB-</a:t>
            </a:r>
          </a:p>
          <a:p>
            <a:pPr defTabSz="762000" eaLnBrk="0" hangingPunct="0">
              <a:defRPr/>
            </a:pPr>
            <a:r>
              <a:rPr kumimoji="1" lang="en-US" altLang="zh-CN">
                <a:solidFill>
                  <a:schemeClr val="tx1"/>
                </a:solidFill>
                <a:latin typeface="Times New Roman" pitchFamily="18" charset="0"/>
                <a:ea typeface="黑体" pitchFamily="2" charset="-122"/>
              </a:rPr>
              <a:t>LISHED</a:t>
            </a:r>
          </a:p>
        </p:txBody>
      </p:sp>
      <p:grpSp>
        <p:nvGrpSpPr>
          <p:cNvPr id="7" name="Group 13">
            <a:extLst>
              <a:ext uri="{FF2B5EF4-FFF2-40B4-BE49-F238E27FC236}">
                <a16:creationId xmlns:a16="http://schemas.microsoft.com/office/drawing/2014/main" id="{2B4DADB3-270D-4CD0-82CC-D4AA17065775}"/>
              </a:ext>
            </a:extLst>
          </p:cNvPr>
          <p:cNvGrpSpPr>
            <a:grpSpLocks/>
          </p:cNvGrpSpPr>
          <p:nvPr/>
        </p:nvGrpSpPr>
        <p:grpSpPr bwMode="auto">
          <a:xfrm>
            <a:off x="214313" y="1346200"/>
            <a:ext cx="1320800" cy="949325"/>
            <a:chOff x="249" y="1296"/>
            <a:chExt cx="832" cy="598"/>
          </a:xfrm>
        </p:grpSpPr>
        <p:sp>
          <p:nvSpPr>
            <p:cNvPr id="52271" name="Rectangle 14">
              <a:extLst>
                <a:ext uri="{FF2B5EF4-FFF2-40B4-BE49-F238E27FC236}">
                  <a16:creationId xmlns:a16="http://schemas.microsoft.com/office/drawing/2014/main" id="{18FD0968-D90A-4FB8-A9D2-CC0262E6EC06}"/>
                </a:ext>
              </a:extLst>
            </p:cNvPr>
            <p:cNvSpPr>
              <a:spLocks noChangeArrowheads="1"/>
            </p:cNvSpPr>
            <p:nvPr/>
          </p:nvSpPr>
          <p:spPr bwMode="auto">
            <a:xfrm>
              <a:off x="315" y="1488"/>
              <a:ext cx="58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Active Close</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2272" name="Freeform 15">
              <a:extLst>
                <a:ext uri="{FF2B5EF4-FFF2-40B4-BE49-F238E27FC236}">
                  <a16:creationId xmlns:a16="http://schemas.microsoft.com/office/drawing/2014/main" id="{8D74BCDD-E7E5-4890-8C3B-19520448704A}"/>
                </a:ext>
              </a:extLst>
            </p:cNvPr>
            <p:cNvSpPr>
              <a:spLocks/>
            </p:cNvSpPr>
            <p:nvPr/>
          </p:nvSpPr>
          <p:spPr bwMode="auto">
            <a:xfrm>
              <a:off x="249" y="1296"/>
              <a:ext cx="832" cy="597"/>
            </a:xfrm>
            <a:custGeom>
              <a:avLst/>
              <a:gdLst>
                <a:gd name="T0" fmla="*/ 1207 w 758"/>
                <a:gd name="T1" fmla="*/ 11 h 491"/>
                <a:gd name="T2" fmla="*/ 0 w 758"/>
                <a:gd name="T3" fmla="*/ 0 h 491"/>
                <a:gd name="T4" fmla="*/ 0 w 758"/>
                <a:gd name="T5" fmla="*/ 1306 h 491"/>
                <a:gd name="T6" fmla="*/ 943 w 758"/>
                <a:gd name="T7" fmla="*/ 1306 h 491"/>
                <a:gd name="T8" fmla="*/ 0 60000 65536"/>
                <a:gd name="T9" fmla="*/ 0 60000 65536"/>
                <a:gd name="T10" fmla="*/ 0 60000 65536"/>
                <a:gd name="T11" fmla="*/ 0 60000 65536"/>
                <a:gd name="T12" fmla="*/ 0 w 758"/>
                <a:gd name="T13" fmla="*/ 0 h 491"/>
                <a:gd name="T14" fmla="*/ 758 w 758"/>
                <a:gd name="T15" fmla="*/ 491 h 491"/>
              </a:gdLst>
              <a:ahLst/>
              <a:cxnLst>
                <a:cxn ang="T8">
                  <a:pos x="T0" y="T1"/>
                </a:cxn>
                <a:cxn ang="T9">
                  <a:pos x="T2" y="T3"/>
                </a:cxn>
                <a:cxn ang="T10">
                  <a:pos x="T4" y="T5"/>
                </a:cxn>
                <a:cxn ang="T11">
                  <a:pos x="T6" y="T7"/>
                </a:cxn>
              </a:cxnLst>
              <a:rect l="T12" t="T13" r="T14" b="T15"/>
              <a:pathLst>
                <a:path w="758" h="491">
                  <a:moveTo>
                    <a:pt x="758" y="4"/>
                  </a:moveTo>
                  <a:lnTo>
                    <a:pt x="0" y="0"/>
                  </a:lnTo>
                  <a:lnTo>
                    <a:pt x="0" y="491"/>
                  </a:lnTo>
                  <a:lnTo>
                    <a:pt x="592" y="491"/>
                  </a:lnTo>
                </a:path>
              </a:pathLst>
            </a:custGeom>
            <a:noFill/>
            <a:ln w="28575">
              <a:solidFill>
                <a:schemeClr val="folHlink"/>
              </a:solidFill>
              <a:round/>
              <a:headEnd/>
              <a:tailEnd type="triangle" w="med" len="lg"/>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260" name="Rectangle 17">
            <a:extLst>
              <a:ext uri="{FF2B5EF4-FFF2-40B4-BE49-F238E27FC236}">
                <a16:creationId xmlns:a16="http://schemas.microsoft.com/office/drawing/2014/main" id="{A2ECAB74-3B2F-43BD-B5B9-B01366155C93}"/>
              </a:ext>
            </a:extLst>
          </p:cNvPr>
          <p:cNvSpPr>
            <a:spLocks noChangeArrowheads="1"/>
          </p:cNvSpPr>
          <p:nvPr/>
        </p:nvSpPr>
        <p:spPr bwMode="auto">
          <a:xfrm>
            <a:off x="7929563" y="1357313"/>
            <a:ext cx="10001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Inform Upper Layer</a:t>
            </a:r>
            <a:endParaRPr kumimoji="1" lang="zh-CN" altLang="en-US">
              <a:solidFill>
                <a:schemeClr val="folHlink"/>
              </a:solidFill>
              <a:latin typeface="Times New Roman" panose="02020603050405020304" pitchFamily="18" charset="0"/>
              <a:ea typeface="黑体" panose="02010609060101010101" pitchFamily="49" charset="-122"/>
            </a:endParaRPr>
          </a:p>
        </p:txBody>
      </p:sp>
      <p:pic>
        <p:nvPicPr>
          <p:cNvPr id="52261" name="Picture 19">
            <a:extLst>
              <a:ext uri="{FF2B5EF4-FFF2-40B4-BE49-F238E27FC236}">
                <a16:creationId xmlns:a16="http://schemas.microsoft.com/office/drawing/2014/main" id="{1D29BECE-6859-4289-B9BC-6403F9D899B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07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2" name="Picture 20">
            <a:extLst>
              <a:ext uri="{FF2B5EF4-FFF2-40B4-BE49-F238E27FC236}">
                <a16:creationId xmlns:a16="http://schemas.microsoft.com/office/drawing/2014/main" id="{DC8D0B5D-5A20-41EA-A6C4-403043EDC55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06838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63" name="Rectangle 21">
            <a:extLst>
              <a:ext uri="{FF2B5EF4-FFF2-40B4-BE49-F238E27FC236}">
                <a16:creationId xmlns:a16="http://schemas.microsoft.com/office/drawing/2014/main" id="{4C3F9F5E-8C54-4E00-AB6E-52A94C06BE2B}"/>
              </a:ext>
            </a:extLst>
          </p:cNvPr>
          <p:cNvSpPr>
            <a:spLocks noChangeArrowheads="1"/>
          </p:cNvSpPr>
          <p:nvPr/>
        </p:nvSpPr>
        <p:spPr bwMode="auto">
          <a:xfrm>
            <a:off x="1912938" y="1068388"/>
            <a:ext cx="3460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A</a:t>
            </a:r>
          </a:p>
        </p:txBody>
      </p:sp>
      <p:sp>
        <p:nvSpPr>
          <p:cNvPr id="52264" name="Rectangle 22">
            <a:extLst>
              <a:ext uri="{FF2B5EF4-FFF2-40B4-BE49-F238E27FC236}">
                <a16:creationId xmlns:a16="http://schemas.microsoft.com/office/drawing/2014/main" id="{D35797BF-A210-462C-89D0-389F3CD37C94}"/>
              </a:ext>
            </a:extLst>
          </p:cNvPr>
          <p:cNvSpPr>
            <a:spLocks noChangeArrowheads="1"/>
          </p:cNvSpPr>
          <p:nvPr/>
        </p:nvSpPr>
        <p:spPr bwMode="auto">
          <a:xfrm>
            <a:off x="6354763" y="1068388"/>
            <a:ext cx="333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B</a:t>
            </a:r>
          </a:p>
        </p:txBody>
      </p:sp>
      <p:sp>
        <p:nvSpPr>
          <p:cNvPr id="52265" name="Rectangle 23">
            <a:extLst>
              <a:ext uri="{FF2B5EF4-FFF2-40B4-BE49-F238E27FC236}">
                <a16:creationId xmlns:a16="http://schemas.microsoft.com/office/drawing/2014/main" id="{14A441D1-F3A7-4D9C-B07A-2011850626D6}"/>
              </a:ext>
            </a:extLst>
          </p:cNvPr>
          <p:cNvSpPr>
            <a:spLocks noChangeArrowheads="1"/>
          </p:cNvSpPr>
          <p:nvPr/>
        </p:nvSpPr>
        <p:spPr bwMode="auto">
          <a:xfrm>
            <a:off x="1408113" y="722313"/>
            <a:ext cx="747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Client</a:t>
            </a:r>
            <a:endParaRPr kumimoji="1" lang="zh-CN" altLang="en-US">
              <a:solidFill>
                <a:schemeClr val="folHlink"/>
              </a:solidFill>
              <a:latin typeface="Times New Roman" panose="02020603050405020304" pitchFamily="18" charset="0"/>
              <a:ea typeface="黑体" panose="02010609060101010101" pitchFamily="49" charset="-122"/>
            </a:endParaRPr>
          </a:p>
        </p:txBody>
      </p:sp>
      <p:sp>
        <p:nvSpPr>
          <p:cNvPr id="52266" name="Rectangle 24">
            <a:extLst>
              <a:ext uri="{FF2B5EF4-FFF2-40B4-BE49-F238E27FC236}">
                <a16:creationId xmlns:a16="http://schemas.microsoft.com/office/drawing/2014/main" id="{CF859573-8944-4D94-8B19-ABE50ACE2972}"/>
              </a:ext>
            </a:extLst>
          </p:cNvPr>
          <p:cNvSpPr>
            <a:spLocks noChangeArrowheads="1"/>
          </p:cNvSpPr>
          <p:nvPr/>
        </p:nvSpPr>
        <p:spPr bwMode="auto">
          <a:xfrm>
            <a:off x="6403975" y="714375"/>
            <a:ext cx="785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eaLnBrk="0" hangingPunct="0">
              <a:defRPr>
                <a:solidFill>
                  <a:schemeClr val="tx1"/>
                </a:solidFill>
                <a:latin typeface="Verdana" panose="020B0604030504040204" pitchFamily="34" charset="0"/>
                <a:ea typeface="宋体" panose="02010600030101010101" pitchFamily="2" charset="-122"/>
              </a:defRPr>
            </a:lvl1pPr>
            <a:lvl2pPr marL="742950" indent="-285750" defTabSz="762000" eaLnBrk="0" hangingPunct="0">
              <a:defRPr>
                <a:solidFill>
                  <a:schemeClr val="tx1"/>
                </a:solidFill>
                <a:latin typeface="Verdana" panose="020B0604030504040204" pitchFamily="34" charset="0"/>
                <a:ea typeface="宋体" panose="02010600030101010101" pitchFamily="2" charset="-122"/>
              </a:defRPr>
            </a:lvl2pPr>
            <a:lvl3pPr marL="1143000" indent="-228600" defTabSz="762000" eaLnBrk="0" hangingPunct="0">
              <a:defRPr>
                <a:solidFill>
                  <a:schemeClr val="tx1"/>
                </a:solidFill>
                <a:latin typeface="Verdana" panose="020B0604030504040204" pitchFamily="34" charset="0"/>
                <a:ea typeface="宋体" panose="02010600030101010101" pitchFamily="2" charset="-122"/>
              </a:defRPr>
            </a:lvl3pPr>
            <a:lvl4pPr marL="1600200" indent="-228600" defTabSz="762000" eaLnBrk="0" hangingPunct="0">
              <a:defRPr>
                <a:solidFill>
                  <a:schemeClr val="tx1"/>
                </a:solidFill>
                <a:latin typeface="Verdana" panose="020B0604030504040204" pitchFamily="34" charset="0"/>
                <a:ea typeface="宋体" panose="02010600030101010101" pitchFamily="2" charset="-122"/>
              </a:defRPr>
            </a:lvl4pPr>
            <a:lvl5pPr marL="2057400" indent="-228600" defTabSz="762000" eaLnBrk="0" hangingPunct="0">
              <a:defRPr>
                <a:solidFill>
                  <a:schemeClr val="tx1"/>
                </a:solidFill>
                <a:latin typeface="Verdana" panose="020B060403050404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kumimoji="1" lang="en-US" altLang="zh-CN">
                <a:solidFill>
                  <a:schemeClr val="folHlink"/>
                </a:solidFill>
                <a:latin typeface="Times New Roman" panose="02020603050405020304" pitchFamily="18" charset="0"/>
                <a:ea typeface="黑体" panose="02010609060101010101" pitchFamily="49" charset="-122"/>
              </a:rPr>
              <a:t>Server</a:t>
            </a:r>
            <a:endParaRPr kumimoji="1" lang="zh-CN" altLang="en-US">
              <a:solidFill>
                <a:schemeClr val="folHlink"/>
              </a:solidFill>
              <a:latin typeface="Times New Roman" panose="02020603050405020304" pitchFamily="18" charset="0"/>
              <a:ea typeface="黑体" panose="02010609060101010101" pitchFamily="49" charset="-122"/>
            </a:endParaRPr>
          </a:p>
        </p:txBody>
      </p:sp>
      <p:cxnSp>
        <p:nvCxnSpPr>
          <p:cNvPr id="79" name="形状 50">
            <a:extLst>
              <a:ext uri="{FF2B5EF4-FFF2-40B4-BE49-F238E27FC236}">
                <a16:creationId xmlns:a16="http://schemas.microsoft.com/office/drawing/2014/main" id="{2B8E5164-07FB-4435-ADA9-AB8587DCBC2C}"/>
              </a:ext>
            </a:extLst>
          </p:cNvPr>
          <p:cNvCxnSpPr>
            <a:stCxn id="0" idx="3"/>
            <a:endCxn id="74" idx="3"/>
          </p:cNvCxnSpPr>
          <p:nvPr/>
        </p:nvCxnSpPr>
        <p:spPr>
          <a:xfrm flipH="1" flipV="1">
            <a:off x="7089775" y="1327150"/>
            <a:ext cx="719138" cy="993775"/>
          </a:xfrm>
          <a:prstGeom prst="bentConnector3">
            <a:avLst>
              <a:gd name="adj1" fmla="val -149655"/>
            </a:avLst>
          </a:prstGeom>
          <a:ln w="34925">
            <a:solidFill>
              <a:srgbClr val="33669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AutoShape 9">
            <a:extLst>
              <a:ext uri="{FF2B5EF4-FFF2-40B4-BE49-F238E27FC236}">
                <a16:creationId xmlns:a16="http://schemas.microsoft.com/office/drawing/2014/main" id="{B6F56472-1E64-4907-9E95-03082C6D38DC}"/>
              </a:ext>
            </a:extLst>
          </p:cNvPr>
          <p:cNvSpPr>
            <a:spLocks noChangeArrowheads="1"/>
          </p:cNvSpPr>
          <p:nvPr/>
        </p:nvSpPr>
        <p:spPr bwMode="auto">
          <a:xfrm>
            <a:off x="444521" y="64291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nodeType="afterGroup">
                            <p:stCondLst>
                              <p:cond delay="1500"/>
                            </p:stCondLst>
                            <p:childTnLst>
                              <p:par>
                                <p:cTn id="9" presetID="22" presetClass="entr" presetSubtype="1" fill="hold"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nodeType="afterGroup">
                            <p:stCondLst>
                              <p:cond delay="2500"/>
                            </p:stCondLst>
                            <p:childTnLst>
                              <p:par>
                                <p:cTn id="13" presetID="22" presetClass="entr" presetSubtype="1"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10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3FBAC5D-A30A-405F-98C4-0B9B26E44E2D}"/>
              </a:ext>
            </a:extLst>
          </p:cNvPr>
          <p:cNvSpPr>
            <a:spLocks noGrp="1" noChangeArrowheads="1"/>
          </p:cNvSpPr>
          <p:nvPr>
            <p:ph type="title"/>
          </p:nvPr>
        </p:nvSpPr>
        <p:spPr>
          <a:xfrm>
            <a:off x="457200" y="274638"/>
            <a:ext cx="7794625" cy="1143000"/>
          </a:xfrm>
        </p:spPr>
        <p:txBody>
          <a:bodyPr/>
          <a:lstStyle/>
          <a:p>
            <a:r>
              <a:rPr lang="en-US" altLang="zh-CN"/>
              <a:t>Why must wait for 2MSL?</a:t>
            </a:r>
            <a:endParaRPr lang="zh-CN" altLang="en-US"/>
          </a:p>
        </p:txBody>
      </p:sp>
      <p:sp>
        <p:nvSpPr>
          <p:cNvPr id="53251" name="Rectangle 3">
            <a:extLst>
              <a:ext uri="{FF2B5EF4-FFF2-40B4-BE49-F238E27FC236}">
                <a16:creationId xmlns:a16="http://schemas.microsoft.com/office/drawing/2014/main" id="{6E5DF77C-0555-445E-9061-F8A8F3363821}"/>
              </a:ext>
            </a:extLst>
          </p:cNvPr>
          <p:cNvSpPr>
            <a:spLocks noGrp="1" noChangeArrowheads="1"/>
          </p:cNvSpPr>
          <p:nvPr>
            <p:ph type="body" idx="1"/>
          </p:nvPr>
        </p:nvSpPr>
        <p:spPr>
          <a:xfrm>
            <a:off x="214313" y="1714500"/>
            <a:ext cx="8929687" cy="4114800"/>
          </a:xfrm>
        </p:spPr>
        <p:txBody>
          <a:bodyPr/>
          <a:lstStyle/>
          <a:p>
            <a:pPr>
              <a:lnSpc>
                <a:spcPct val="150000"/>
              </a:lnSpc>
            </a:pPr>
            <a:r>
              <a:rPr lang="en-US" altLang="zh-CN" sz="2800"/>
              <a:t>To ensure the last ACK sent by A can reach B</a:t>
            </a:r>
            <a:endParaRPr lang="zh-CN" altLang="en-US" sz="2800"/>
          </a:p>
          <a:p>
            <a:pPr>
              <a:lnSpc>
                <a:spcPct val="150000"/>
              </a:lnSpc>
            </a:pPr>
            <a:r>
              <a:rPr lang="en-US" altLang="zh-CN" sz="2800"/>
              <a:t>To prevent any invalid connection request segment from emerging</a:t>
            </a:r>
          </a:p>
          <a:p>
            <a:pPr lvl="1">
              <a:lnSpc>
                <a:spcPct val="150000"/>
              </a:lnSpc>
            </a:pPr>
            <a:r>
              <a:rPr lang="en-US" altLang="zh-CN" sz="2800"/>
              <a:t>After waiting for 2MSL , we can make sure that all segments on the connection have disappeared</a:t>
            </a:r>
            <a:endParaRPr lang="zh-CN" altLang="en-US" sz="2800"/>
          </a:p>
        </p:txBody>
      </p:sp>
    </p:spTree>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12E8629-AEC5-41E9-AF8E-C64DFC785435}"/>
              </a:ext>
            </a:extLst>
          </p:cNvPr>
          <p:cNvSpPr>
            <a:spLocks noGrp="1" noChangeArrowheads="1"/>
          </p:cNvSpPr>
          <p:nvPr>
            <p:ph type="title"/>
          </p:nvPr>
        </p:nvSpPr>
        <p:spPr>
          <a:xfrm>
            <a:off x="7704138" y="908050"/>
            <a:ext cx="1116012" cy="4513263"/>
          </a:xfrm>
        </p:spPr>
        <p:txBody>
          <a:bodyPr/>
          <a:lstStyle/>
          <a:p>
            <a:pPr algn="ctr"/>
            <a:r>
              <a:rPr lang="en-US" altLang="zh-CN" sz="3200"/>
              <a:t>T</a:t>
            </a:r>
            <a:br>
              <a:rPr lang="en-US" altLang="zh-CN" sz="3200"/>
            </a:br>
            <a:r>
              <a:rPr lang="en-US" altLang="zh-CN" sz="3200"/>
              <a:t>C</a:t>
            </a:r>
            <a:br>
              <a:rPr lang="en-US" altLang="zh-CN" sz="3200"/>
            </a:br>
            <a:r>
              <a:rPr lang="en-US" altLang="zh-CN" sz="3200"/>
              <a:t>P</a:t>
            </a:r>
            <a:br>
              <a:rPr lang="en-US" altLang="zh-CN" sz="3200"/>
            </a:br>
            <a:r>
              <a:rPr lang="zh-CN" altLang="en-US" sz="3200"/>
              <a:t>的</a:t>
            </a:r>
            <a:br>
              <a:rPr lang="zh-CN" altLang="en-US" sz="3200"/>
            </a:br>
            <a:r>
              <a:rPr lang="zh-CN" altLang="en-US" sz="3200"/>
              <a:t>有</a:t>
            </a:r>
            <a:br>
              <a:rPr lang="zh-CN" altLang="en-US" sz="3200"/>
            </a:br>
            <a:r>
              <a:rPr lang="zh-CN" altLang="en-US" sz="3200"/>
              <a:t>限</a:t>
            </a:r>
            <a:br>
              <a:rPr lang="zh-CN" altLang="en-US" sz="3200"/>
            </a:br>
            <a:r>
              <a:rPr lang="zh-CN" altLang="en-US" sz="3200"/>
              <a:t>状</a:t>
            </a:r>
            <a:br>
              <a:rPr lang="zh-CN" altLang="en-US" sz="3200"/>
            </a:br>
            <a:r>
              <a:rPr lang="zh-CN" altLang="en-US" sz="3200"/>
              <a:t>态</a:t>
            </a:r>
            <a:br>
              <a:rPr lang="zh-CN" altLang="en-US" sz="3200"/>
            </a:br>
            <a:r>
              <a:rPr lang="zh-CN" altLang="en-US" sz="3200"/>
              <a:t>机 </a:t>
            </a:r>
          </a:p>
        </p:txBody>
      </p:sp>
      <p:sp>
        <p:nvSpPr>
          <p:cNvPr id="54275" name="Rectangle 3">
            <a:extLst>
              <a:ext uri="{FF2B5EF4-FFF2-40B4-BE49-F238E27FC236}">
                <a16:creationId xmlns:a16="http://schemas.microsoft.com/office/drawing/2014/main" id="{3D34999C-10FA-4E85-AF12-ECA69407DA01}"/>
              </a:ext>
            </a:extLst>
          </p:cNvPr>
          <p:cNvSpPr>
            <a:spLocks noChangeArrowheads="1"/>
          </p:cNvSpPr>
          <p:nvPr/>
        </p:nvSpPr>
        <p:spPr bwMode="auto">
          <a:xfrm>
            <a:off x="758825" y="4575175"/>
            <a:ext cx="4192588" cy="2263775"/>
          </a:xfrm>
          <a:prstGeom prst="rect">
            <a:avLst/>
          </a:prstGeom>
          <a:solidFill>
            <a:srgbClr val="CCECFF"/>
          </a:solidFill>
          <a:ln w="9525">
            <a:solidFill>
              <a:schemeClr val="tx1"/>
            </a:solidFill>
            <a:prstDash val="dash"/>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54276" name="Rectangle 4">
            <a:extLst>
              <a:ext uri="{FF2B5EF4-FFF2-40B4-BE49-F238E27FC236}">
                <a16:creationId xmlns:a16="http://schemas.microsoft.com/office/drawing/2014/main" id="{039AFEB8-9179-40CE-A7D8-21998D314760}"/>
              </a:ext>
            </a:extLst>
          </p:cNvPr>
          <p:cNvSpPr>
            <a:spLocks noChangeArrowheads="1"/>
          </p:cNvSpPr>
          <p:nvPr/>
        </p:nvSpPr>
        <p:spPr bwMode="auto">
          <a:xfrm>
            <a:off x="5186363" y="3632200"/>
            <a:ext cx="1454150" cy="2012950"/>
          </a:xfrm>
          <a:prstGeom prst="rect">
            <a:avLst/>
          </a:prstGeom>
          <a:solidFill>
            <a:srgbClr val="CCECFF"/>
          </a:solidFill>
          <a:ln w="9525">
            <a:solidFill>
              <a:schemeClr val="tx1"/>
            </a:solidFill>
            <a:prstDash val="dash"/>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54277" name="Line 5">
            <a:extLst>
              <a:ext uri="{FF2B5EF4-FFF2-40B4-BE49-F238E27FC236}">
                <a16:creationId xmlns:a16="http://schemas.microsoft.com/office/drawing/2014/main" id="{3D92424C-520B-4023-B874-3C5B32970745}"/>
              </a:ext>
            </a:extLst>
          </p:cNvPr>
          <p:cNvSpPr>
            <a:spLocks noChangeShapeType="1"/>
          </p:cNvSpPr>
          <p:nvPr/>
        </p:nvSpPr>
        <p:spPr bwMode="auto">
          <a:xfrm rot="5400000" flipV="1">
            <a:off x="4795838" y="3336925"/>
            <a:ext cx="0" cy="1095375"/>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78" name="Rectangle 6">
            <a:extLst>
              <a:ext uri="{FF2B5EF4-FFF2-40B4-BE49-F238E27FC236}">
                <a16:creationId xmlns:a16="http://schemas.microsoft.com/office/drawing/2014/main" id="{75B7D674-5213-4E6A-8D7D-1D01ABB1F213}"/>
              </a:ext>
            </a:extLst>
          </p:cNvPr>
          <p:cNvSpPr>
            <a:spLocks noChangeArrowheads="1"/>
          </p:cNvSpPr>
          <p:nvPr/>
        </p:nvSpPr>
        <p:spPr bwMode="auto">
          <a:xfrm>
            <a:off x="3232150" y="236538"/>
            <a:ext cx="781050" cy="252412"/>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CLOSED</a:t>
            </a:r>
          </a:p>
        </p:txBody>
      </p:sp>
      <p:sp>
        <p:nvSpPr>
          <p:cNvPr id="54279" name="Rectangle 7">
            <a:extLst>
              <a:ext uri="{FF2B5EF4-FFF2-40B4-BE49-F238E27FC236}">
                <a16:creationId xmlns:a16="http://schemas.microsoft.com/office/drawing/2014/main" id="{46A93BFD-F600-43AE-96EB-477D4DA14047}"/>
              </a:ext>
            </a:extLst>
          </p:cNvPr>
          <p:cNvSpPr>
            <a:spLocks noChangeArrowheads="1"/>
          </p:cNvSpPr>
          <p:nvPr/>
        </p:nvSpPr>
        <p:spPr bwMode="auto">
          <a:xfrm>
            <a:off x="2919413" y="3759200"/>
            <a:ext cx="1328737" cy="25082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ESTABLISHED</a:t>
            </a:r>
          </a:p>
        </p:txBody>
      </p:sp>
      <p:sp>
        <p:nvSpPr>
          <p:cNvPr id="54280" name="Rectangle 8">
            <a:extLst>
              <a:ext uri="{FF2B5EF4-FFF2-40B4-BE49-F238E27FC236}">
                <a16:creationId xmlns:a16="http://schemas.microsoft.com/office/drawing/2014/main" id="{61C42A58-7A47-41B0-8D68-94F377075869}"/>
              </a:ext>
            </a:extLst>
          </p:cNvPr>
          <p:cNvSpPr>
            <a:spLocks noChangeArrowheads="1"/>
          </p:cNvSpPr>
          <p:nvPr/>
        </p:nvSpPr>
        <p:spPr bwMode="auto">
          <a:xfrm>
            <a:off x="3232150" y="1243013"/>
            <a:ext cx="781050" cy="252412"/>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LISTEN</a:t>
            </a:r>
          </a:p>
        </p:txBody>
      </p:sp>
      <p:sp>
        <p:nvSpPr>
          <p:cNvPr id="54281" name="Rectangle 9">
            <a:extLst>
              <a:ext uri="{FF2B5EF4-FFF2-40B4-BE49-F238E27FC236}">
                <a16:creationId xmlns:a16="http://schemas.microsoft.com/office/drawing/2014/main" id="{B7574D8A-7D47-4F21-9149-F626A06AE073}"/>
              </a:ext>
            </a:extLst>
          </p:cNvPr>
          <p:cNvSpPr>
            <a:spLocks noChangeArrowheads="1"/>
          </p:cNvSpPr>
          <p:nvPr/>
        </p:nvSpPr>
        <p:spPr bwMode="auto">
          <a:xfrm>
            <a:off x="5303838" y="3759200"/>
            <a:ext cx="1250950" cy="25082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CLOSE_WAIT</a:t>
            </a:r>
          </a:p>
        </p:txBody>
      </p:sp>
      <p:sp>
        <p:nvSpPr>
          <p:cNvPr id="54282" name="Rectangle 10">
            <a:extLst>
              <a:ext uri="{FF2B5EF4-FFF2-40B4-BE49-F238E27FC236}">
                <a16:creationId xmlns:a16="http://schemas.microsoft.com/office/drawing/2014/main" id="{4EDE758B-8FB0-4869-ACDA-251CA49FB4D1}"/>
              </a:ext>
            </a:extLst>
          </p:cNvPr>
          <p:cNvSpPr>
            <a:spLocks noChangeArrowheads="1"/>
          </p:cNvSpPr>
          <p:nvPr/>
        </p:nvSpPr>
        <p:spPr bwMode="auto">
          <a:xfrm>
            <a:off x="808038" y="4891088"/>
            <a:ext cx="1093787" cy="25082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FIN_WAIT_1</a:t>
            </a:r>
          </a:p>
        </p:txBody>
      </p:sp>
      <p:sp>
        <p:nvSpPr>
          <p:cNvPr id="54283" name="Rectangle 11">
            <a:extLst>
              <a:ext uri="{FF2B5EF4-FFF2-40B4-BE49-F238E27FC236}">
                <a16:creationId xmlns:a16="http://schemas.microsoft.com/office/drawing/2014/main" id="{E3E21EC6-A3B0-447D-A3D4-BBECD4C9E47D}"/>
              </a:ext>
            </a:extLst>
          </p:cNvPr>
          <p:cNvSpPr>
            <a:spLocks noChangeArrowheads="1"/>
          </p:cNvSpPr>
          <p:nvPr/>
        </p:nvSpPr>
        <p:spPr bwMode="auto">
          <a:xfrm>
            <a:off x="808038" y="2312988"/>
            <a:ext cx="1093787" cy="25082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SYN_RCVD</a:t>
            </a:r>
          </a:p>
        </p:txBody>
      </p:sp>
      <p:sp>
        <p:nvSpPr>
          <p:cNvPr id="54284" name="Rectangle 12">
            <a:extLst>
              <a:ext uri="{FF2B5EF4-FFF2-40B4-BE49-F238E27FC236}">
                <a16:creationId xmlns:a16="http://schemas.microsoft.com/office/drawing/2014/main" id="{14E10FAD-D3E0-48AD-9346-5D3153A2D9BA}"/>
              </a:ext>
            </a:extLst>
          </p:cNvPr>
          <p:cNvSpPr>
            <a:spLocks noChangeArrowheads="1"/>
          </p:cNvSpPr>
          <p:nvPr/>
        </p:nvSpPr>
        <p:spPr bwMode="auto">
          <a:xfrm>
            <a:off x="808038" y="6337300"/>
            <a:ext cx="1093787" cy="25082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FIN_WAIT_2</a:t>
            </a:r>
          </a:p>
        </p:txBody>
      </p:sp>
      <p:sp>
        <p:nvSpPr>
          <p:cNvPr id="54285" name="Rectangle 13">
            <a:extLst>
              <a:ext uri="{FF2B5EF4-FFF2-40B4-BE49-F238E27FC236}">
                <a16:creationId xmlns:a16="http://schemas.microsoft.com/office/drawing/2014/main" id="{958BDCB6-CD2E-423A-8A76-442FA9B8E5B1}"/>
              </a:ext>
            </a:extLst>
          </p:cNvPr>
          <p:cNvSpPr>
            <a:spLocks noChangeArrowheads="1"/>
          </p:cNvSpPr>
          <p:nvPr/>
        </p:nvSpPr>
        <p:spPr bwMode="auto">
          <a:xfrm>
            <a:off x="3192463" y="4891088"/>
            <a:ext cx="860425" cy="25082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CLOSING</a:t>
            </a:r>
          </a:p>
        </p:txBody>
      </p:sp>
      <p:sp>
        <p:nvSpPr>
          <p:cNvPr id="54286" name="Rectangle 14">
            <a:extLst>
              <a:ext uri="{FF2B5EF4-FFF2-40B4-BE49-F238E27FC236}">
                <a16:creationId xmlns:a16="http://schemas.microsoft.com/office/drawing/2014/main" id="{8C57180C-99C5-446E-A7C5-19446C04FDB5}"/>
              </a:ext>
            </a:extLst>
          </p:cNvPr>
          <p:cNvSpPr>
            <a:spLocks noChangeArrowheads="1"/>
          </p:cNvSpPr>
          <p:nvPr/>
        </p:nvSpPr>
        <p:spPr bwMode="auto">
          <a:xfrm>
            <a:off x="3074988" y="6337300"/>
            <a:ext cx="1095375" cy="25082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TIME_WAIT</a:t>
            </a:r>
          </a:p>
        </p:txBody>
      </p:sp>
      <p:sp>
        <p:nvSpPr>
          <p:cNvPr id="54287" name="Rectangle 15">
            <a:extLst>
              <a:ext uri="{FF2B5EF4-FFF2-40B4-BE49-F238E27FC236}">
                <a16:creationId xmlns:a16="http://schemas.microsoft.com/office/drawing/2014/main" id="{F3301F8D-0F76-4C4C-BA63-1107F296C35E}"/>
              </a:ext>
            </a:extLst>
          </p:cNvPr>
          <p:cNvSpPr>
            <a:spLocks noChangeArrowheads="1"/>
          </p:cNvSpPr>
          <p:nvPr/>
        </p:nvSpPr>
        <p:spPr bwMode="auto">
          <a:xfrm>
            <a:off x="5421313" y="2312988"/>
            <a:ext cx="1016000" cy="25082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SYN_SENT</a:t>
            </a:r>
          </a:p>
        </p:txBody>
      </p:sp>
      <p:sp>
        <p:nvSpPr>
          <p:cNvPr id="54288" name="Rectangle 16">
            <a:extLst>
              <a:ext uri="{FF2B5EF4-FFF2-40B4-BE49-F238E27FC236}">
                <a16:creationId xmlns:a16="http://schemas.microsoft.com/office/drawing/2014/main" id="{49092434-ABCD-4E44-8215-92695294155F}"/>
              </a:ext>
            </a:extLst>
          </p:cNvPr>
          <p:cNvSpPr>
            <a:spLocks noChangeArrowheads="1"/>
          </p:cNvSpPr>
          <p:nvPr/>
        </p:nvSpPr>
        <p:spPr bwMode="auto">
          <a:xfrm>
            <a:off x="5381625" y="5267325"/>
            <a:ext cx="1095375" cy="252413"/>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Times New Roman" panose="02020603050405020304" pitchFamily="18" charset="0"/>
              </a:rPr>
              <a:t>LAST_ACK</a:t>
            </a:r>
          </a:p>
        </p:txBody>
      </p:sp>
      <p:sp>
        <p:nvSpPr>
          <p:cNvPr id="54289" name="Line 17">
            <a:extLst>
              <a:ext uri="{FF2B5EF4-FFF2-40B4-BE49-F238E27FC236}">
                <a16:creationId xmlns:a16="http://schemas.microsoft.com/office/drawing/2014/main" id="{BE5280BC-3EA5-49C1-A70F-6E4E3DB61EDF}"/>
              </a:ext>
            </a:extLst>
          </p:cNvPr>
          <p:cNvSpPr>
            <a:spLocks noChangeShapeType="1"/>
          </p:cNvSpPr>
          <p:nvPr/>
        </p:nvSpPr>
        <p:spPr bwMode="auto">
          <a:xfrm>
            <a:off x="3857625" y="488950"/>
            <a:ext cx="2071688" cy="1824038"/>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90" name="Line 18">
            <a:extLst>
              <a:ext uri="{FF2B5EF4-FFF2-40B4-BE49-F238E27FC236}">
                <a16:creationId xmlns:a16="http://schemas.microsoft.com/office/drawing/2014/main" id="{0E32EA02-5FB6-4EBB-83F9-DD57318DE980}"/>
              </a:ext>
            </a:extLst>
          </p:cNvPr>
          <p:cNvSpPr>
            <a:spLocks noChangeShapeType="1"/>
          </p:cNvSpPr>
          <p:nvPr/>
        </p:nvSpPr>
        <p:spPr bwMode="auto">
          <a:xfrm flipH="1">
            <a:off x="3935413" y="2563813"/>
            <a:ext cx="1603375" cy="1195387"/>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91" name="Line 19">
            <a:extLst>
              <a:ext uri="{FF2B5EF4-FFF2-40B4-BE49-F238E27FC236}">
                <a16:creationId xmlns:a16="http://schemas.microsoft.com/office/drawing/2014/main" id="{9CA8388A-0C8F-472B-A923-41B044DC8D11}"/>
              </a:ext>
            </a:extLst>
          </p:cNvPr>
          <p:cNvSpPr>
            <a:spLocks noChangeShapeType="1"/>
          </p:cNvSpPr>
          <p:nvPr/>
        </p:nvSpPr>
        <p:spPr bwMode="auto">
          <a:xfrm flipH="1">
            <a:off x="1668463" y="4010025"/>
            <a:ext cx="1563687" cy="881063"/>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92" name="Line 20">
            <a:extLst>
              <a:ext uri="{FF2B5EF4-FFF2-40B4-BE49-F238E27FC236}">
                <a16:creationId xmlns:a16="http://schemas.microsoft.com/office/drawing/2014/main" id="{6EC843A9-1FA4-44DF-8119-C3A890502C2C}"/>
              </a:ext>
            </a:extLst>
          </p:cNvPr>
          <p:cNvSpPr>
            <a:spLocks noChangeShapeType="1"/>
          </p:cNvSpPr>
          <p:nvPr/>
        </p:nvSpPr>
        <p:spPr bwMode="auto">
          <a:xfrm flipH="1">
            <a:off x="1335088" y="5141913"/>
            <a:ext cx="0" cy="1195387"/>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93" name="Line 21">
            <a:extLst>
              <a:ext uri="{FF2B5EF4-FFF2-40B4-BE49-F238E27FC236}">
                <a16:creationId xmlns:a16="http://schemas.microsoft.com/office/drawing/2014/main" id="{257BEEB9-55C7-410B-A655-176A648C10A0}"/>
              </a:ext>
            </a:extLst>
          </p:cNvPr>
          <p:cNvSpPr>
            <a:spLocks noChangeShapeType="1"/>
          </p:cNvSpPr>
          <p:nvPr/>
        </p:nvSpPr>
        <p:spPr bwMode="auto">
          <a:xfrm>
            <a:off x="1900238" y="6462713"/>
            <a:ext cx="1179512" cy="0"/>
          </a:xfrm>
          <a:prstGeom prst="line">
            <a:avLst/>
          </a:prstGeom>
          <a:noFill/>
          <a:ln w="57150">
            <a:solidFill>
              <a:schemeClr va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94" name="Line 22">
            <a:extLst>
              <a:ext uri="{FF2B5EF4-FFF2-40B4-BE49-F238E27FC236}">
                <a16:creationId xmlns:a16="http://schemas.microsoft.com/office/drawing/2014/main" id="{C240B834-74DA-4309-A4A1-1841BF6BF39A}"/>
              </a:ext>
            </a:extLst>
          </p:cNvPr>
          <p:cNvSpPr>
            <a:spLocks noChangeShapeType="1"/>
          </p:cNvSpPr>
          <p:nvPr/>
        </p:nvSpPr>
        <p:spPr bwMode="auto">
          <a:xfrm>
            <a:off x="3460750" y="498475"/>
            <a:ext cx="6350" cy="736600"/>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95" name="Line 23">
            <a:extLst>
              <a:ext uri="{FF2B5EF4-FFF2-40B4-BE49-F238E27FC236}">
                <a16:creationId xmlns:a16="http://schemas.microsoft.com/office/drawing/2014/main" id="{92648325-7E69-4024-8A97-F9D11CEC42CC}"/>
              </a:ext>
            </a:extLst>
          </p:cNvPr>
          <p:cNvSpPr>
            <a:spLocks noChangeShapeType="1"/>
          </p:cNvSpPr>
          <p:nvPr/>
        </p:nvSpPr>
        <p:spPr bwMode="auto">
          <a:xfrm flipH="1">
            <a:off x="1158875" y="1306513"/>
            <a:ext cx="2073275" cy="1006475"/>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96" name="Line 24">
            <a:extLst>
              <a:ext uri="{FF2B5EF4-FFF2-40B4-BE49-F238E27FC236}">
                <a16:creationId xmlns:a16="http://schemas.microsoft.com/office/drawing/2014/main" id="{8AC230F3-7312-4194-BD2D-DBDD034D843E}"/>
              </a:ext>
            </a:extLst>
          </p:cNvPr>
          <p:cNvSpPr>
            <a:spLocks noChangeShapeType="1"/>
          </p:cNvSpPr>
          <p:nvPr/>
        </p:nvSpPr>
        <p:spPr bwMode="auto">
          <a:xfrm>
            <a:off x="1589088" y="2563813"/>
            <a:ext cx="1720850" cy="1195387"/>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97" name="Line 25">
            <a:extLst>
              <a:ext uri="{FF2B5EF4-FFF2-40B4-BE49-F238E27FC236}">
                <a16:creationId xmlns:a16="http://schemas.microsoft.com/office/drawing/2014/main" id="{7FB2D826-3348-4DF1-9226-0BF948B5F427}"/>
              </a:ext>
            </a:extLst>
          </p:cNvPr>
          <p:cNvSpPr>
            <a:spLocks noChangeShapeType="1"/>
          </p:cNvSpPr>
          <p:nvPr/>
        </p:nvSpPr>
        <p:spPr bwMode="auto">
          <a:xfrm>
            <a:off x="6046788" y="4010025"/>
            <a:ext cx="0" cy="1257300"/>
          </a:xfrm>
          <a:prstGeom prst="line">
            <a:avLst/>
          </a:prstGeom>
          <a:noFill/>
          <a:ln w="57150">
            <a:solidFill>
              <a:srgbClr val="333399"/>
            </a:solidFill>
            <a:prstDash val="sysDot"/>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
        <p:nvSpPr>
          <p:cNvPr id="54298" name="Freeform 26">
            <a:extLst>
              <a:ext uri="{FF2B5EF4-FFF2-40B4-BE49-F238E27FC236}">
                <a16:creationId xmlns:a16="http://schemas.microsoft.com/office/drawing/2014/main" id="{6A7507EF-D5DC-459E-9A00-739DEE0EC2D3}"/>
              </a:ext>
            </a:extLst>
          </p:cNvPr>
          <p:cNvSpPr>
            <a:spLocks/>
          </p:cNvSpPr>
          <p:nvPr/>
        </p:nvSpPr>
        <p:spPr bwMode="auto">
          <a:xfrm>
            <a:off x="6484938" y="5386388"/>
            <a:ext cx="1111250" cy="6350"/>
          </a:xfrm>
          <a:custGeom>
            <a:avLst/>
            <a:gdLst>
              <a:gd name="T0" fmla="*/ 0 w 682"/>
              <a:gd name="T1" fmla="*/ 2147483647 h 5"/>
              <a:gd name="T2" fmla="*/ 2147483647 w 682"/>
              <a:gd name="T3" fmla="*/ 0 h 5"/>
              <a:gd name="T4" fmla="*/ 0 60000 65536"/>
              <a:gd name="T5" fmla="*/ 0 60000 65536"/>
              <a:gd name="T6" fmla="*/ 0 w 682"/>
              <a:gd name="T7" fmla="*/ 0 h 5"/>
              <a:gd name="T8" fmla="*/ 682 w 682"/>
              <a:gd name="T9" fmla="*/ 5 h 5"/>
            </a:gdLst>
            <a:ahLst/>
            <a:cxnLst>
              <a:cxn ang="T4">
                <a:pos x="T0" y="T1"/>
              </a:cxn>
              <a:cxn ang="T5">
                <a:pos x="T2" y="T3"/>
              </a:cxn>
            </a:cxnLst>
            <a:rect l="T6" t="T7" r="T8" b="T9"/>
            <a:pathLst>
              <a:path w="682" h="5">
                <a:moveTo>
                  <a:pt x="0" y="5"/>
                </a:moveTo>
                <a:lnTo>
                  <a:pt x="682" y="0"/>
                </a:lnTo>
              </a:path>
            </a:pathLst>
          </a:custGeom>
          <a:noFill/>
          <a:ln w="57150">
            <a:solidFill>
              <a:srgbClr val="333399"/>
            </a:solidFill>
            <a:prstDash val="sysDot"/>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99" name="Line 27">
            <a:extLst>
              <a:ext uri="{FF2B5EF4-FFF2-40B4-BE49-F238E27FC236}">
                <a16:creationId xmlns:a16="http://schemas.microsoft.com/office/drawing/2014/main" id="{7B61BC5D-1387-41B5-AC96-33154DA524B5}"/>
              </a:ext>
            </a:extLst>
          </p:cNvPr>
          <p:cNvSpPr>
            <a:spLocks noChangeShapeType="1"/>
          </p:cNvSpPr>
          <p:nvPr/>
        </p:nvSpPr>
        <p:spPr bwMode="auto">
          <a:xfrm>
            <a:off x="1335088" y="2563813"/>
            <a:ext cx="0" cy="23272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en-US"/>
          </a:p>
        </p:txBody>
      </p:sp>
      <p:sp>
        <p:nvSpPr>
          <p:cNvPr id="54300" name="Line 28">
            <a:extLst>
              <a:ext uri="{FF2B5EF4-FFF2-40B4-BE49-F238E27FC236}">
                <a16:creationId xmlns:a16="http://schemas.microsoft.com/office/drawing/2014/main" id="{79947FA9-124D-4558-848C-54084C0B2901}"/>
              </a:ext>
            </a:extLst>
          </p:cNvPr>
          <p:cNvSpPr>
            <a:spLocks noChangeShapeType="1"/>
          </p:cNvSpPr>
          <p:nvPr/>
        </p:nvSpPr>
        <p:spPr bwMode="auto">
          <a:xfrm>
            <a:off x="3622675" y="5141913"/>
            <a:ext cx="0" cy="1195387"/>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en-US"/>
          </a:p>
        </p:txBody>
      </p:sp>
      <p:sp>
        <p:nvSpPr>
          <p:cNvPr id="54301" name="Line 29">
            <a:extLst>
              <a:ext uri="{FF2B5EF4-FFF2-40B4-BE49-F238E27FC236}">
                <a16:creationId xmlns:a16="http://schemas.microsoft.com/office/drawing/2014/main" id="{E813E365-BCDB-484D-9A80-DCE2BB1CF7E1}"/>
              </a:ext>
            </a:extLst>
          </p:cNvPr>
          <p:cNvSpPr>
            <a:spLocks noChangeShapeType="1"/>
          </p:cNvSpPr>
          <p:nvPr/>
        </p:nvSpPr>
        <p:spPr bwMode="auto">
          <a:xfrm rot="-5400000">
            <a:off x="2543969" y="4372769"/>
            <a:ext cx="1587" cy="12858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en-US"/>
          </a:p>
        </p:txBody>
      </p:sp>
      <p:sp>
        <p:nvSpPr>
          <p:cNvPr id="54302" name="Freeform 30">
            <a:extLst>
              <a:ext uri="{FF2B5EF4-FFF2-40B4-BE49-F238E27FC236}">
                <a16:creationId xmlns:a16="http://schemas.microsoft.com/office/drawing/2014/main" id="{4DE9A171-48A8-495C-A083-BDAC44836DFB}"/>
              </a:ext>
            </a:extLst>
          </p:cNvPr>
          <p:cNvSpPr>
            <a:spLocks/>
          </p:cNvSpPr>
          <p:nvPr/>
        </p:nvSpPr>
        <p:spPr bwMode="auto">
          <a:xfrm>
            <a:off x="6430963" y="2443163"/>
            <a:ext cx="1147762" cy="1587"/>
          </a:xfrm>
          <a:custGeom>
            <a:avLst/>
            <a:gdLst>
              <a:gd name="T0" fmla="*/ 0 w 704"/>
              <a:gd name="T1" fmla="*/ 2147483647 h 1"/>
              <a:gd name="T2" fmla="*/ 2147483647 w 704"/>
              <a:gd name="T3" fmla="*/ 0 h 1"/>
              <a:gd name="T4" fmla="*/ 0 60000 65536"/>
              <a:gd name="T5" fmla="*/ 0 60000 65536"/>
              <a:gd name="T6" fmla="*/ 0 w 704"/>
              <a:gd name="T7" fmla="*/ 0 h 1"/>
              <a:gd name="T8" fmla="*/ 704 w 704"/>
              <a:gd name="T9" fmla="*/ 1 h 1"/>
            </a:gdLst>
            <a:ahLst/>
            <a:cxnLst>
              <a:cxn ang="T4">
                <a:pos x="T0" y="T1"/>
              </a:cxn>
              <a:cxn ang="T5">
                <a:pos x="T2" y="T3"/>
              </a:cxn>
            </a:cxnLst>
            <a:rect l="T6" t="T7" r="T8" b="T9"/>
            <a:pathLst>
              <a:path w="704" h="1">
                <a:moveTo>
                  <a:pt x="0" y="1"/>
                </a:moveTo>
                <a:lnTo>
                  <a:pt x="704" y="0"/>
                </a:lnTo>
              </a:path>
            </a:pathLst>
          </a:custGeom>
          <a:noFill/>
          <a:ln w="9525">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303" name="Line 31">
            <a:extLst>
              <a:ext uri="{FF2B5EF4-FFF2-40B4-BE49-F238E27FC236}">
                <a16:creationId xmlns:a16="http://schemas.microsoft.com/office/drawing/2014/main" id="{354E6F38-9E39-4563-89AB-4D5F31365D3F}"/>
              </a:ext>
            </a:extLst>
          </p:cNvPr>
          <p:cNvSpPr>
            <a:spLocks noChangeShapeType="1"/>
          </p:cNvSpPr>
          <p:nvPr/>
        </p:nvSpPr>
        <p:spPr bwMode="auto">
          <a:xfrm rot="5400000" flipH="1">
            <a:off x="3681413" y="652463"/>
            <a:ext cx="0" cy="357505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en-US"/>
          </a:p>
        </p:txBody>
      </p:sp>
      <p:sp>
        <p:nvSpPr>
          <p:cNvPr id="54304" name="Line 32">
            <a:extLst>
              <a:ext uri="{FF2B5EF4-FFF2-40B4-BE49-F238E27FC236}">
                <a16:creationId xmlns:a16="http://schemas.microsoft.com/office/drawing/2014/main" id="{551B8F16-1F27-4F3E-9DAF-F018E7C5FB44}"/>
              </a:ext>
            </a:extLst>
          </p:cNvPr>
          <p:cNvSpPr>
            <a:spLocks noChangeShapeType="1"/>
          </p:cNvSpPr>
          <p:nvPr/>
        </p:nvSpPr>
        <p:spPr bwMode="auto">
          <a:xfrm rot="-5400000">
            <a:off x="1882775" y="958850"/>
            <a:ext cx="876300" cy="182245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en-US"/>
          </a:p>
        </p:txBody>
      </p:sp>
      <p:sp>
        <p:nvSpPr>
          <p:cNvPr id="54305" name="Line 33">
            <a:extLst>
              <a:ext uri="{FF2B5EF4-FFF2-40B4-BE49-F238E27FC236}">
                <a16:creationId xmlns:a16="http://schemas.microsoft.com/office/drawing/2014/main" id="{BC0E46FC-80B2-40F6-A9D9-C7ECF0F1F2CC}"/>
              </a:ext>
            </a:extLst>
          </p:cNvPr>
          <p:cNvSpPr>
            <a:spLocks noChangeShapeType="1"/>
          </p:cNvSpPr>
          <p:nvPr/>
        </p:nvSpPr>
        <p:spPr bwMode="auto">
          <a:xfrm>
            <a:off x="1668463" y="5141913"/>
            <a:ext cx="1563687" cy="1195387"/>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en-US"/>
          </a:p>
        </p:txBody>
      </p:sp>
      <p:sp>
        <p:nvSpPr>
          <p:cNvPr id="54306" name="Freeform 34">
            <a:extLst>
              <a:ext uri="{FF2B5EF4-FFF2-40B4-BE49-F238E27FC236}">
                <a16:creationId xmlns:a16="http://schemas.microsoft.com/office/drawing/2014/main" id="{DAA6D8FA-2C40-4DFB-9A41-EEE1643AB4B8}"/>
              </a:ext>
            </a:extLst>
          </p:cNvPr>
          <p:cNvSpPr>
            <a:spLocks/>
          </p:cNvSpPr>
          <p:nvPr/>
        </p:nvSpPr>
        <p:spPr bwMode="auto">
          <a:xfrm>
            <a:off x="4013200" y="1368425"/>
            <a:ext cx="1538288" cy="933450"/>
          </a:xfrm>
          <a:custGeom>
            <a:avLst/>
            <a:gdLst>
              <a:gd name="T0" fmla="*/ 0 w 944"/>
              <a:gd name="T1" fmla="*/ 0 h 712"/>
              <a:gd name="T2" fmla="*/ 2147483647 w 944"/>
              <a:gd name="T3" fmla="*/ 2147483647 h 712"/>
              <a:gd name="T4" fmla="*/ 0 60000 65536"/>
              <a:gd name="T5" fmla="*/ 0 60000 65536"/>
              <a:gd name="T6" fmla="*/ 0 w 944"/>
              <a:gd name="T7" fmla="*/ 0 h 712"/>
              <a:gd name="T8" fmla="*/ 944 w 944"/>
              <a:gd name="T9" fmla="*/ 712 h 712"/>
            </a:gdLst>
            <a:ahLst/>
            <a:cxnLst>
              <a:cxn ang="T4">
                <a:pos x="T0" y="T1"/>
              </a:cxn>
              <a:cxn ang="T5">
                <a:pos x="T2" y="T3"/>
              </a:cxn>
            </a:cxnLst>
            <a:rect l="T6" t="T7" r="T8" b="T9"/>
            <a:pathLst>
              <a:path w="944" h="712">
                <a:moveTo>
                  <a:pt x="0" y="0"/>
                </a:moveTo>
                <a:lnTo>
                  <a:pt x="944" y="712"/>
                </a:lnTo>
              </a:path>
            </a:pathLst>
          </a:custGeom>
          <a:noFill/>
          <a:ln w="9525">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307" name="Text Box 35">
            <a:extLst>
              <a:ext uri="{FF2B5EF4-FFF2-40B4-BE49-F238E27FC236}">
                <a16:creationId xmlns:a16="http://schemas.microsoft.com/office/drawing/2014/main" id="{070E8B0C-4074-44AD-BB1E-F0EA5B376021}"/>
              </a:ext>
            </a:extLst>
          </p:cNvPr>
          <p:cNvSpPr txBox="1">
            <a:spLocks noChangeArrowheads="1"/>
          </p:cNvSpPr>
          <p:nvPr/>
        </p:nvSpPr>
        <p:spPr bwMode="auto">
          <a:xfrm>
            <a:off x="5518150" y="2554288"/>
            <a:ext cx="895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主动打开</a:t>
            </a:r>
          </a:p>
        </p:txBody>
      </p:sp>
      <p:sp>
        <p:nvSpPr>
          <p:cNvPr id="54308" name="Text Box 36">
            <a:extLst>
              <a:ext uri="{FF2B5EF4-FFF2-40B4-BE49-F238E27FC236}">
                <a16:creationId xmlns:a16="http://schemas.microsoft.com/office/drawing/2014/main" id="{7CAEF1C5-838A-47B3-9121-0EA1DF0DCDA0}"/>
              </a:ext>
            </a:extLst>
          </p:cNvPr>
          <p:cNvSpPr txBox="1">
            <a:spLocks noChangeArrowheads="1"/>
          </p:cNvSpPr>
          <p:nvPr/>
        </p:nvSpPr>
        <p:spPr bwMode="auto">
          <a:xfrm>
            <a:off x="3194050" y="1495425"/>
            <a:ext cx="895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被动打开</a:t>
            </a:r>
          </a:p>
        </p:txBody>
      </p:sp>
      <p:sp>
        <p:nvSpPr>
          <p:cNvPr id="54309" name="Text Box 37">
            <a:extLst>
              <a:ext uri="{FF2B5EF4-FFF2-40B4-BE49-F238E27FC236}">
                <a16:creationId xmlns:a16="http://schemas.microsoft.com/office/drawing/2014/main" id="{4AD3D213-EDE5-4CEC-B42E-EC2FC02EF01A}"/>
              </a:ext>
            </a:extLst>
          </p:cNvPr>
          <p:cNvSpPr txBox="1">
            <a:spLocks noChangeArrowheads="1"/>
          </p:cNvSpPr>
          <p:nvPr/>
        </p:nvSpPr>
        <p:spPr bwMode="auto">
          <a:xfrm>
            <a:off x="5421313" y="3359150"/>
            <a:ext cx="895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被动关闭</a:t>
            </a:r>
          </a:p>
        </p:txBody>
      </p:sp>
      <p:sp>
        <p:nvSpPr>
          <p:cNvPr id="54310" name="Text Box 38">
            <a:extLst>
              <a:ext uri="{FF2B5EF4-FFF2-40B4-BE49-F238E27FC236}">
                <a16:creationId xmlns:a16="http://schemas.microsoft.com/office/drawing/2014/main" id="{3B3E9B99-4DC2-4534-9CA5-C229FCF1E2AA}"/>
              </a:ext>
            </a:extLst>
          </p:cNvPr>
          <p:cNvSpPr txBox="1">
            <a:spLocks noChangeArrowheads="1"/>
          </p:cNvSpPr>
          <p:nvPr/>
        </p:nvSpPr>
        <p:spPr bwMode="auto">
          <a:xfrm>
            <a:off x="3095625" y="4260850"/>
            <a:ext cx="895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主动关闭</a:t>
            </a:r>
          </a:p>
        </p:txBody>
      </p:sp>
      <p:sp>
        <p:nvSpPr>
          <p:cNvPr id="54311" name="Text Box 39">
            <a:extLst>
              <a:ext uri="{FF2B5EF4-FFF2-40B4-BE49-F238E27FC236}">
                <a16:creationId xmlns:a16="http://schemas.microsoft.com/office/drawing/2014/main" id="{C161F0D5-196A-4444-BC63-56C67AA2414F}"/>
              </a:ext>
            </a:extLst>
          </p:cNvPr>
          <p:cNvSpPr txBox="1">
            <a:spLocks noChangeArrowheads="1"/>
          </p:cNvSpPr>
          <p:nvPr/>
        </p:nvSpPr>
        <p:spPr bwMode="auto">
          <a:xfrm>
            <a:off x="3378200" y="-26988"/>
            <a:ext cx="5397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起点</a:t>
            </a:r>
          </a:p>
        </p:txBody>
      </p:sp>
      <p:sp>
        <p:nvSpPr>
          <p:cNvPr id="54312" name="Text Box 40">
            <a:extLst>
              <a:ext uri="{FF2B5EF4-FFF2-40B4-BE49-F238E27FC236}">
                <a16:creationId xmlns:a16="http://schemas.microsoft.com/office/drawing/2014/main" id="{A46A3E99-476F-4195-BB16-0356B111F404}"/>
              </a:ext>
            </a:extLst>
          </p:cNvPr>
          <p:cNvSpPr txBox="1">
            <a:spLocks noChangeArrowheads="1"/>
          </p:cNvSpPr>
          <p:nvPr/>
        </p:nvSpPr>
        <p:spPr bwMode="auto">
          <a:xfrm>
            <a:off x="2525713" y="592138"/>
            <a:ext cx="895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被动打开</a:t>
            </a:r>
          </a:p>
        </p:txBody>
      </p:sp>
      <p:sp>
        <p:nvSpPr>
          <p:cNvPr id="54313" name="Text Box 41">
            <a:extLst>
              <a:ext uri="{FF2B5EF4-FFF2-40B4-BE49-F238E27FC236}">
                <a16:creationId xmlns:a16="http://schemas.microsoft.com/office/drawing/2014/main" id="{6A0DAB53-31FB-4015-9021-BED644FB45AB}"/>
              </a:ext>
            </a:extLst>
          </p:cNvPr>
          <p:cNvSpPr txBox="1">
            <a:spLocks noChangeArrowheads="1"/>
          </p:cNvSpPr>
          <p:nvPr/>
        </p:nvSpPr>
        <p:spPr bwMode="auto">
          <a:xfrm>
            <a:off x="4556125" y="717550"/>
            <a:ext cx="10287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主动打开</a:t>
            </a:r>
          </a:p>
          <a:p>
            <a:pPr eaLnBrk="1" hangingPunct="1"/>
            <a:r>
              <a:rPr kumimoji="1" lang="zh-CN" altLang="en-US" sz="1400">
                <a:latin typeface="Times New Roman" panose="02020603050405020304" pitchFamily="18" charset="0"/>
              </a:rPr>
              <a:t>  发送 </a:t>
            </a:r>
            <a:r>
              <a:rPr kumimoji="1" lang="en-US" altLang="zh-CN" sz="1400">
                <a:latin typeface="Times New Roman" panose="02020603050405020304" pitchFamily="18" charset="0"/>
              </a:rPr>
              <a:t>SYN</a:t>
            </a:r>
          </a:p>
        </p:txBody>
      </p:sp>
      <p:sp>
        <p:nvSpPr>
          <p:cNvPr id="54314" name="Text Box 42">
            <a:extLst>
              <a:ext uri="{FF2B5EF4-FFF2-40B4-BE49-F238E27FC236}">
                <a16:creationId xmlns:a16="http://schemas.microsoft.com/office/drawing/2014/main" id="{9238113A-504F-4175-A06C-CF086F4F2FD7}"/>
              </a:ext>
            </a:extLst>
          </p:cNvPr>
          <p:cNvSpPr txBox="1">
            <a:spLocks noChangeArrowheads="1"/>
          </p:cNvSpPr>
          <p:nvPr/>
        </p:nvSpPr>
        <p:spPr bwMode="auto">
          <a:xfrm>
            <a:off x="3232150" y="2438400"/>
            <a:ext cx="895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同时打开</a:t>
            </a:r>
          </a:p>
        </p:txBody>
      </p:sp>
      <p:sp>
        <p:nvSpPr>
          <p:cNvPr id="54315" name="Text Box 43">
            <a:extLst>
              <a:ext uri="{FF2B5EF4-FFF2-40B4-BE49-F238E27FC236}">
                <a16:creationId xmlns:a16="http://schemas.microsoft.com/office/drawing/2014/main" id="{744C656A-93AA-4DE3-8F96-F83D05F3A9E3}"/>
              </a:ext>
            </a:extLst>
          </p:cNvPr>
          <p:cNvSpPr txBox="1">
            <a:spLocks noChangeArrowheads="1"/>
          </p:cNvSpPr>
          <p:nvPr/>
        </p:nvSpPr>
        <p:spPr bwMode="auto">
          <a:xfrm>
            <a:off x="2517775" y="2200275"/>
            <a:ext cx="23383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SYN</a:t>
            </a:r>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SYN, ACK</a:t>
            </a:r>
          </a:p>
        </p:txBody>
      </p:sp>
      <p:sp>
        <p:nvSpPr>
          <p:cNvPr id="54316" name="Text Box 44">
            <a:extLst>
              <a:ext uri="{FF2B5EF4-FFF2-40B4-BE49-F238E27FC236}">
                <a16:creationId xmlns:a16="http://schemas.microsoft.com/office/drawing/2014/main" id="{8B4096B3-36FF-406A-8C1A-D233A0EA4379}"/>
              </a:ext>
            </a:extLst>
          </p:cNvPr>
          <p:cNvSpPr txBox="1">
            <a:spLocks noChangeArrowheads="1"/>
          </p:cNvSpPr>
          <p:nvPr/>
        </p:nvSpPr>
        <p:spPr bwMode="auto">
          <a:xfrm>
            <a:off x="2032000" y="2670175"/>
            <a:ext cx="960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ACK</a:t>
            </a:r>
          </a:p>
        </p:txBody>
      </p:sp>
      <p:sp>
        <p:nvSpPr>
          <p:cNvPr id="54317" name="Text Box 45">
            <a:extLst>
              <a:ext uri="{FF2B5EF4-FFF2-40B4-BE49-F238E27FC236}">
                <a16:creationId xmlns:a16="http://schemas.microsoft.com/office/drawing/2014/main" id="{1226A42F-925B-499F-871E-6E670A9B6AB1}"/>
              </a:ext>
            </a:extLst>
          </p:cNvPr>
          <p:cNvSpPr txBox="1">
            <a:spLocks noChangeArrowheads="1"/>
          </p:cNvSpPr>
          <p:nvPr/>
        </p:nvSpPr>
        <p:spPr bwMode="auto">
          <a:xfrm>
            <a:off x="3116263" y="3338513"/>
            <a:ext cx="8953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数据传送</a:t>
            </a:r>
          </a:p>
          <a:p>
            <a:pPr eaLnBrk="1" hangingPunct="1"/>
            <a:r>
              <a:rPr kumimoji="1" lang="zh-CN" altLang="en-US" sz="1400">
                <a:latin typeface="Times New Roman" panose="02020603050405020304" pitchFamily="18" charset="0"/>
              </a:rPr>
              <a:t>    阶段</a:t>
            </a:r>
          </a:p>
        </p:txBody>
      </p:sp>
      <p:sp>
        <p:nvSpPr>
          <p:cNvPr id="54318" name="Text Box 46">
            <a:extLst>
              <a:ext uri="{FF2B5EF4-FFF2-40B4-BE49-F238E27FC236}">
                <a16:creationId xmlns:a16="http://schemas.microsoft.com/office/drawing/2014/main" id="{57498D5F-56DB-420E-B9A2-AF9B9324B199}"/>
              </a:ext>
            </a:extLst>
          </p:cNvPr>
          <p:cNvSpPr txBox="1">
            <a:spLocks noChangeArrowheads="1"/>
          </p:cNvSpPr>
          <p:nvPr/>
        </p:nvSpPr>
        <p:spPr bwMode="auto">
          <a:xfrm>
            <a:off x="5164138" y="4314825"/>
            <a:ext cx="869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   </a:t>
            </a:r>
            <a:r>
              <a:rPr kumimoji="1" lang="zh-CN" altLang="en-US" sz="1400">
                <a:latin typeface="Times New Roman" panose="02020603050405020304" pitchFamily="18" charset="0"/>
              </a:rPr>
              <a:t>关闭</a:t>
            </a:r>
          </a:p>
          <a:p>
            <a:pPr eaLnBrk="1" hangingPunct="1"/>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FIN</a:t>
            </a:r>
          </a:p>
        </p:txBody>
      </p:sp>
      <p:sp>
        <p:nvSpPr>
          <p:cNvPr id="54319" name="Text Box 47">
            <a:extLst>
              <a:ext uri="{FF2B5EF4-FFF2-40B4-BE49-F238E27FC236}">
                <a16:creationId xmlns:a16="http://schemas.microsoft.com/office/drawing/2014/main" id="{03E6EE91-BE3C-4E3C-BDF2-CE3F13E1C4EC}"/>
              </a:ext>
            </a:extLst>
          </p:cNvPr>
          <p:cNvSpPr txBox="1">
            <a:spLocks noChangeArrowheads="1"/>
          </p:cNvSpPr>
          <p:nvPr/>
        </p:nvSpPr>
        <p:spPr bwMode="auto">
          <a:xfrm>
            <a:off x="1712913" y="3933825"/>
            <a:ext cx="8699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   </a:t>
            </a:r>
            <a:r>
              <a:rPr kumimoji="1" lang="zh-CN" altLang="en-US" sz="1400">
                <a:latin typeface="Times New Roman" panose="02020603050405020304" pitchFamily="18" charset="0"/>
              </a:rPr>
              <a:t>关闭</a:t>
            </a:r>
          </a:p>
          <a:p>
            <a:pPr eaLnBrk="1" hangingPunct="1"/>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FIN</a:t>
            </a:r>
          </a:p>
        </p:txBody>
      </p:sp>
      <p:sp>
        <p:nvSpPr>
          <p:cNvPr id="54320" name="Text Box 48">
            <a:extLst>
              <a:ext uri="{FF2B5EF4-FFF2-40B4-BE49-F238E27FC236}">
                <a16:creationId xmlns:a16="http://schemas.microsoft.com/office/drawing/2014/main" id="{FAF1A5AE-DA51-47DA-9E79-ADD936725852}"/>
              </a:ext>
            </a:extLst>
          </p:cNvPr>
          <p:cNvSpPr txBox="1">
            <a:spLocks noChangeArrowheads="1"/>
          </p:cNvSpPr>
          <p:nvPr/>
        </p:nvSpPr>
        <p:spPr bwMode="auto">
          <a:xfrm>
            <a:off x="1290638" y="3429000"/>
            <a:ext cx="86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   </a:t>
            </a:r>
            <a:r>
              <a:rPr kumimoji="1" lang="zh-CN" altLang="en-US" sz="1400">
                <a:latin typeface="Times New Roman" panose="02020603050405020304" pitchFamily="18" charset="0"/>
              </a:rPr>
              <a:t>关闭</a:t>
            </a:r>
          </a:p>
          <a:p>
            <a:pPr eaLnBrk="1" hangingPunct="1"/>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FIN</a:t>
            </a:r>
          </a:p>
        </p:txBody>
      </p:sp>
      <p:sp>
        <p:nvSpPr>
          <p:cNvPr id="54321" name="Text Box 49">
            <a:extLst>
              <a:ext uri="{FF2B5EF4-FFF2-40B4-BE49-F238E27FC236}">
                <a16:creationId xmlns:a16="http://schemas.microsoft.com/office/drawing/2014/main" id="{D69AA7C4-BC63-4F7C-BB2D-467A88806733}"/>
              </a:ext>
            </a:extLst>
          </p:cNvPr>
          <p:cNvSpPr txBox="1">
            <a:spLocks noChangeArrowheads="1"/>
          </p:cNvSpPr>
          <p:nvPr/>
        </p:nvSpPr>
        <p:spPr bwMode="auto">
          <a:xfrm>
            <a:off x="2292350" y="1787525"/>
            <a:ext cx="909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RST</a:t>
            </a:r>
          </a:p>
        </p:txBody>
      </p:sp>
      <p:sp>
        <p:nvSpPr>
          <p:cNvPr id="54322" name="Text Box 50">
            <a:extLst>
              <a:ext uri="{FF2B5EF4-FFF2-40B4-BE49-F238E27FC236}">
                <a16:creationId xmlns:a16="http://schemas.microsoft.com/office/drawing/2014/main" id="{8ED0C8FD-209C-4CDA-8ED3-B639BC29F21E}"/>
              </a:ext>
            </a:extLst>
          </p:cNvPr>
          <p:cNvSpPr txBox="1">
            <a:spLocks noChangeArrowheads="1"/>
          </p:cNvSpPr>
          <p:nvPr/>
        </p:nvSpPr>
        <p:spPr bwMode="auto">
          <a:xfrm>
            <a:off x="1074738" y="1243013"/>
            <a:ext cx="14049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         </a:t>
            </a:r>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SYN</a:t>
            </a:r>
          </a:p>
          <a:p>
            <a:pPr eaLnBrk="1" hangingPunct="1"/>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SYN, ACK</a:t>
            </a:r>
          </a:p>
        </p:txBody>
      </p:sp>
      <p:sp>
        <p:nvSpPr>
          <p:cNvPr id="54323" name="Text Box 51">
            <a:extLst>
              <a:ext uri="{FF2B5EF4-FFF2-40B4-BE49-F238E27FC236}">
                <a16:creationId xmlns:a16="http://schemas.microsoft.com/office/drawing/2014/main" id="{35CC48B5-F7A3-46BF-B720-404BB79A1649}"/>
              </a:ext>
            </a:extLst>
          </p:cNvPr>
          <p:cNvSpPr txBox="1">
            <a:spLocks noChangeArrowheads="1"/>
          </p:cNvSpPr>
          <p:nvPr/>
        </p:nvSpPr>
        <p:spPr bwMode="auto">
          <a:xfrm>
            <a:off x="6567488" y="1916113"/>
            <a:ext cx="7175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  </a:t>
            </a:r>
            <a:r>
              <a:rPr kumimoji="1" lang="zh-CN" altLang="en-US" sz="1400">
                <a:latin typeface="Times New Roman" panose="02020603050405020304" pitchFamily="18" charset="0"/>
              </a:rPr>
              <a:t>关闭</a:t>
            </a:r>
          </a:p>
          <a:p>
            <a:pPr eaLnBrk="1" hangingPunct="1"/>
            <a:r>
              <a:rPr kumimoji="1" lang="zh-CN" altLang="en-US" sz="1400">
                <a:latin typeface="Times New Roman" panose="02020603050405020304" pitchFamily="18" charset="0"/>
              </a:rPr>
              <a:t>或超时</a:t>
            </a:r>
          </a:p>
        </p:txBody>
      </p:sp>
      <p:sp>
        <p:nvSpPr>
          <p:cNvPr id="54324" name="Text Box 52">
            <a:extLst>
              <a:ext uri="{FF2B5EF4-FFF2-40B4-BE49-F238E27FC236}">
                <a16:creationId xmlns:a16="http://schemas.microsoft.com/office/drawing/2014/main" id="{58C7395A-A049-4806-A6DD-39B0BC1ECFB0}"/>
              </a:ext>
            </a:extLst>
          </p:cNvPr>
          <p:cNvSpPr txBox="1">
            <a:spLocks noChangeArrowheads="1"/>
          </p:cNvSpPr>
          <p:nvPr/>
        </p:nvSpPr>
        <p:spPr bwMode="auto">
          <a:xfrm>
            <a:off x="6591300" y="5013325"/>
            <a:ext cx="9604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ACK</a:t>
            </a:r>
          </a:p>
        </p:txBody>
      </p:sp>
      <p:sp>
        <p:nvSpPr>
          <p:cNvPr id="54325" name="Text Box 53">
            <a:extLst>
              <a:ext uri="{FF2B5EF4-FFF2-40B4-BE49-F238E27FC236}">
                <a16:creationId xmlns:a16="http://schemas.microsoft.com/office/drawing/2014/main" id="{BC49715F-E8C3-422C-B823-4CBB43A71F3C}"/>
              </a:ext>
            </a:extLst>
          </p:cNvPr>
          <p:cNvSpPr txBox="1">
            <a:spLocks noChangeArrowheads="1"/>
          </p:cNvSpPr>
          <p:nvPr/>
        </p:nvSpPr>
        <p:spPr bwMode="auto">
          <a:xfrm>
            <a:off x="4833938" y="2846388"/>
            <a:ext cx="1627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en-US" altLang="zh-CN" sz="1400">
                <a:latin typeface="Times New Roman" panose="02020603050405020304" pitchFamily="18" charset="0"/>
              </a:rPr>
              <a:t>     </a:t>
            </a:r>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SYN, ACK</a:t>
            </a:r>
          </a:p>
          <a:p>
            <a:pPr eaLnBrk="1" hangingPunct="1"/>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ACK</a:t>
            </a:r>
          </a:p>
        </p:txBody>
      </p:sp>
      <p:sp>
        <p:nvSpPr>
          <p:cNvPr id="54326" name="Text Box 54">
            <a:extLst>
              <a:ext uri="{FF2B5EF4-FFF2-40B4-BE49-F238E27FC236}">
                <a16:creationId xmlns:a16="http://schemas.microsoft.com/office/drawing/2014/main" id="{F77E889A-F92F-4B3E-B20B-51D94F8FA22A}"/>
              </a:ext>
            </a:extLst>
          </p:cNvPr>
          <p:cNvSpPr txBox="1">
            <a:spLocks noChangeArrowheads="1"/>
          </p:cNvSpPr>
          <p:nvPr/>
        </p:nvSpPr>
        <p:spPr bwMode="auto">
          <a:xfrm>
            <a:off x="3592513" y="5549900"/>
            <a:ext cx="9604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ACK</a:t>
            </a:r>
          </a:p>
        </p:txBody>
      </p:sp>
      <p:sp>
        <p:nvSpPr>
          <p:cNvPr id="54327" name="Text Box 55">
            <a:extLst>
              <a:ext uri="{FF2B5EF4-FFF2-40B4-BE49-F238E27FC236}">
                <a16:creationId xmlns:a16="http://schemas.microsoft.com/office/drawing/2014/main" id="{AA27D0F6-73A5-44D4-911E-F8C3BC62F2B6}"/>
              </a:ext>
            </a:extLst>
          </p:cNvPr>
          <p:cNvSpPr txBox="1">
            <a:spLocks noChangeArrowheads="1"/>
          </p:cNvSpPr>
          <p:nvPr/>
        </p:nvSpPr>
        <p:spPr bwMode="auto">
          <a:xfrm>
            <a:off x="1308100" y="5624513"/>
            <a:ext cx="9604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ACK</a:t>
            </a:r>
          </a:p>
        </p:txBody>
      </p:sp>
      <p:sp>
        <p:nvSpPr>
          <p:cNvPr id="54328" name="Text Box 56">
            <a:extLst>
              <a:ext uri="{FF2B5EF4-FFF2-40B4-BE49-F238E27FC236}">
                <a16:creationId xmlns:a16="http://schemas.microsoft.com/office/drawing/2014/main" id="{5E37C925-3D85-457F-8286-20EE6328479F}"/>
              </a:ext>
            </a:extLst>
          </p:cNvPr>
          <p:cNvSpPr txBox="1">
            <a:spLocks noChangeArrowheads="1"/>
          </p:cNvSpPr>
          <p:nvPr/>
        </p:nvSpPr>
        <p:spPr bwMode="auto">
          <a:xfrm>
            <a:off x="1911350" y="5949950"/>
            <a:ext cx="960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FIN</a:t>
            </a:r>
          </a:p>
          <a:p>
            <a:pPr eaLnBrk="1" hangingPunct="1"/>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ACK</a:t>
            </a:r>
          </a:p>
        </p:txBody>
      </p:sp>
      <p:sp>
        <p:nvSpPr>
          <p:cNvPr id="54329" name="Text Box 57">
            <a:extLst>
              <a:ext uri="{FF2B5EF4-FFF2-40B4-BE49-F238E27FC236}">
                <a16:creationId xmlns:a16="http://schemas.microsoft.com/office/drawing/2014/main" id="{CB8A0330-021A-4455-B998-BEC51B4741F9}"/>
              </a:ext>
            </a:extLst>
          </p:cNvPr>
          <p:cNvSpPr txBox="1">
            <a:spLocks noChangeArrowheads="1"/>
          </p:cNvSpPr>
          <p:nvPr/>
        </p:nvSpPr>
        <p:spPr bwMode="auto">
          <a:xfrm>
            <a:off x="2084388" y="5310188"/>
            <a:ext cx="13350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FIN, ACK</a:t>
            </a:r>
          </a:p>
          <a:p>
            <a:pPr eaLnBrk="1" hangingPunct="1"/>
            <a:r>
              <a:rPr kumimoji="1" lang="en-US" altLang="zh-CN" sz="1400">
                <a:latin typeface="Times New Roman" panose="02020603050405020304" pitchFamily="18" charset="0"/>
              </a:rPr>
              <a:t>     </a:t>
            </a:r>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ACK</a:t>
            </a:r>
          </a:p>
        </p:txBody>
      </p:sp>
      <p:sp>
        <p:nvSpPr>
          <p:cNvPr id="54330" name="Text Box 58">
            <a:extLst>
              <a:ext uri="{FF2B5EF4-FFF2-40B4-BE49-F238E27FC236}">
                <a16:creationId xmlns:a16="http://schemas.microsoft.com/office/drawing/2014/main" id="{5284C8AB-8229-497C-A202-2692310C7A30}"/>
              </a:ext>
            </a:extLst>
          </p:cNvPr>
          <p:cNvSpPr txBox="1">
            <a:spLocks noChangeArrowheads="1"/>
          </p:cNvSpPr>
          <p:nvPr/>
        </p:nvSpPr>
        <p:spPr bwMode="auto">
          <a:xfrm>
            <a:off x="2135188" y="4581525"/>
            <a:ext cx="9604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FIN</a:t>
            </a:r>
          </a:p>
          <a:p>
            <a:pPr eaLnBrk="1" hangingPunct="1"/>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ACK</a:t>
            </a:r>
          </a:p>
        </p:txBody>
      </p:sp>
      <p:sp>
        <p:nvSpPr>
          <p:cNvPr id="54331" name="Text Box 59">
            <a:extLst>
              <a:ext uri="{FF2B5EF4-FFF2-40B4-BE49-F238E27FC236}">
                <a16:creationId xmlns:a16="http://schemas.microsoft.com/office/drawing/2014/main" id="{8E6C99AC-BD19-452F-9084-29C90C11AC0E}"/>
              </a:ext>
            </a:extLst>
          </p:cNvPr>
          <p:cNvSpPr txBox="1">
            <a:spLocks noChangeArrowheads="1"/>
          </p:cNvSpPr>
          <p:nvPr/>
        </p:nvSpPr>
        <p:spPr bwMode="auto">
          <a:xfrm>
            <a:off x="3162300" y="4630738"/>
            <a:ext cx="8953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同时关闭</a:t>
            </a:r>
          </a:p>
        </p:txBody>
      </p:sp>
      <p:sp>
        <p:nvSpPr>
          <p:cNvPr id="54332" name="Text Box 60">
            <a:extLst>
              <a:ext uri="{FF2B5EF4-FFF2-40B4-BE49-F238E27FC236}">
                <a16:creationId xmlns:a16="http://schemas.microsoft.com/office/drawing/2014/main" id="{12F7D1DE-B1DA-406B-953D-971436E7E34D}"/>
              </a:ext>
            </a:extLst>
          </p:cNvPr>
          <p:cNvSpPr txBox="1">
            <a:spLocks noChangeArrowheads="1"/>
          </p:cNvSpPr>
          <p:nvPr/>
        </p:nvSpPr>
        <p:spPr bwMode="auto">
          <a:xfrm>
            <a:off x="4248150" y="3357563"/>
            <a:ext cx="960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收到 </a:t>
            </a:r>
            <a:r>
              <a:rPr kumimoji="1" lang="en-US" altLang="zh-CN" sz="1400">
                <a:latin typeface="Times New Roman" panose="02020603050405020304" pitchFamily="18" charset="0"/>
              </a:rPr>
              <a:t>FIN</a:t>
            </a:r>
          </a:p>
          <a:p>
            <a:pPr eaLnBrk="1" hangingPunct="1"/>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ACK</a:t>
            </a:r>
          </a:p>
        </p:txBody>
      </p:sp>
      <p:sp>
        <p:nvSpPr>
          <p:cNvPr id="54333" name="Text Box 61">
            <a:extLst>
              <a:ext uri="{FF2B5EF4-FFF2-40B4-BE49-F238E27FC236}">
                <a16:creationId xmlns:a16="http://schemas.microsoft.com/office/drawing/2014/main" id="{2BE75725-89DB-4BF7-952A-C0B90AD872B7}"/>
              </a:ext>
            </a:extLst>
          </p:cNvPr>
          <p:cNvSpPr txBox="1">
            <a:spLocks noChangeArrowheads="1"/>
          </p:cNvSpPr>
          <p:nvPr/>
        </p:nvSpPr>
        <p:spPr bwMode="auto">
          <a:xfrm>
            <a:off x="3857625" y="1808163"/>
            <a:ext cx="939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发送 </a:t>
            </a:r>
            <a:r>
              <a:rPr kumimoji="1" lang="en-US" altLang="zh-CN" sz="1400">
                <a:latin typeface="Times New Roman" panose="02020603050405020304" pitchFamily="18" charset="0"/>
              </a:rPr>
              <a:t>SYN</a:t>
            </a:r>
          </a:p>
        </p:txBody>
      </p:sp>
      <p:sp>
        <p:nvSpPr>
          <p:cNvPr id="54334" name="Text Box 62">
            <a:extLst>
              <a:ext uri="{FF2B5EF4-FFF2-40B4-BE49-F238E27FC236}">
                <a16:creationId xmlns:a16="http://schemas.microsoft.com/office/drawing/2014/main" id="{794458B9-7E77-48FA-9588-A99F8F662445}"/>
              </a:ext>
            </a:extLst>
          </p:cNvPr>
          <p:cNvSpPr txBox="1">
            <a:spLocks noChangeArrowheads="1"/>
          </p:cNvSpPr>
          <p:nvPr/>
        </p:nvSpPr>
        <p:spPr bwMode="auto">
          <a:xfrm>
            <a:off x="2525713" y="6551613"/>
            <a:ext cx="2317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定时经过两倍报文段寿命后</a:t>
            </a:r>
          </a:p>
        </p:txBody>
      </p:sp>
      <p:sp>
        <p:nvSpPr>
          <p:cNvPr id="54335" name="Line 63">
            <a:extLst>
              <a:ext uri="{FF2B5EF4-FFF2-40B4-BE49-F238E27FC236}">
                <a16:creationId xmlns:a16="http://schemas.microsoft.com/office/drawing/2014/main" id="{2E3E5B07-2796-4D2C-B2C6-02AE688A7ADD}"/>
              </a:ext>
            </a:extLst>
          </p:cNvPr>
          <p:cNvSpPr>
            <a:spLocks noChangeShapeType="1"/>
          </p:cNvSpPr>
          <p:nvPr/>
        </p:nvSpPr>
        <p:spPr bwMode="auto">
          <a:xfrm flipV="1">
            <a:off x="3700463" y="488950"/>
            <a:ext cx="0" cy="75882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en-US"/>
          </a:p>
        </p:txBody>
      </p:sp>
      <p:sp>
        <p:nvSpPr>
          <p:cNvPr id="54336" name="Text Box 64">
            <a:extLst>
              <a:ext uri="{FF2B5EF4-FFF2-40B4-BE49-F238E27FC236}">
                <a16:creationId xmlns:a16="http://schemas.microsoft.com/office/drawing/2014/main" id="{5F601B0C-EE46-4B02-9EA8-160034605ED6}"/>
              </a:ext>
            </a:extLst>
          </p:cNvPr>
          <p:cNvSpPr txBox="1">
            <a:spLocks noChangeArrowheads="1"/>
          </p:cNvSpPr>
          <p:nvPr/>
        </p:nvSpPr>
        <p:spPr bwMode="auto">
          <a:xfrm>
            <a:off x="3687763" y="846138"/>
            <a:ext cx="5397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kumimoji="1" lang="zh-CN" altLang="en-US" sz="1400">
                <a:latin typeface="Times New Roman" panose="02020603050405020304" pitchFamily="18" charset="0"/>
              </a:rPr>
              <a:t>关闭</a:t>
            </a:r>
          </a:p>
        </p:txBody>
      </p:sp>
      <p:sp>
        <p:nvSpPr>
          <p:cNvPr id="54337" name="Freeform 65">
            <a:extLst>
              <a:ext uri="{FF2B5EF4-FFF2-40B4-BE49-F238E27FC236}">
                <a16:creationId xmlns:a16="http://schemas.microsoft.com/office/drawing/2014/main" id="{D68EEA51-7A03-4091-BF42-C5DEF36107B4}"/>
              </a:ext>
            </a:extLst>
          </p:cNvPr>
          <p:cNvSpPr>
            <a:spLocks/>
          </p:cNvSpPr>
          <p:nvPr/>
        </p:nvSpPr>
        <p:spPr bwMode="auto">
          <a:xfrm>
            <a:off x="4013200" y="363538"/>
            <a:ext cx="3578225" cy="6094412"/>
          </a:xfrm>
          <a:custGeom>
            <a:avLst/>
            <a:gdLst>
              <a:gd name="T0" fmla="*/ 2147483647 w 2196"/>
              <a:gd name="T1" fmla="*/ 2147483647 h 4653"/>
              <a:gd name="T2" fmla="*/ 2147483647 w 2196"/>
              <a:gd name="T3" fmla="*/ 2147483647 h 4653"/>
              <a:gd name="T4" fmla="*/ 2147483647 w 2196"/>
              <a:gd name="T5" fmla="*/ 2147483647 h 4653"/>
              <a:gd name="T6" fmla="*/ 2147483647 w 2196"/>
              <a:gd name="T7" fmla="*/ 2147483647 h 4653"/>
              <a:gd name="T8" fmla="*/ 2147483647 w 2196"/>
              <a:gd name="T9" fmla="*/ 2147483647 h 4653"/>
              <a:gd name="T10" fmla="*/ 2147483647 w 2196"/>
              <a:gd name="T11" fmla="*/ 2147483647 h 4653"/>
              <a:gd name="T12" fmla="*/ 2147483647 w 2196"/>
              <a:gd name="T13" fmla="*/ 2147483647 h 4653"/>
              <a:gd name="T14" fmla="*/ 2147483647 w 2196"/>
              <a:gd name="T15" fmla="*/ 2147483647 h 4653"/>
              <a:gd name="T16" fmla="*/ 2147483647 w 2196"/>
              <a:gd name="T17" fmla="*/ 2147483647 h 4653"/>
              <a:gd name="T18" fmla="*/ 2147483647 w 2196"/>
              <a:gd name="T19" fmla="*/ 2147483647 h 4653"/>
              <a:gd name="T20" fmla="*/ 2147483647 w 2196"/>
              <a:gd name="T21" fmla="*/ 2147483647 h 4653"/>
              <a:gd name="T22" fmla="*/ 2147483647 w 2196"/>
              <a:gd name="T23" fmla="*/ 2147483647 h 4653"/>
              <a:gd name="T24" fmla="*/ 2147483647 w 2196"/>
              <a:gd name="T25" fmla="*/ 2147483647 h 4653"/>
              <a:gd name="T26" fmla="*/ 2147483647 w 2196"/>
              <a:gd name="T27" fmla="*/ 0 h 4653"/>
              <a:gd name="T28" fmla="*/ 2147483647 w 2196"/>
              <a:gd name="T29" fmla="*/ 0 h 4653"/>
              <a:gd name="T30" fmla="*/ 0 w 2196"/>
              <a:gd name="T31" fmla="*/ 0 h 46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96"/>
              <a:gd name="T49" fmla="*/ 0 h 4653"/>
              <a:gd name="T50" fmla="*/ 2196 w 2196"/>
              <a:gd name="T51" fmla="*/ 4653 h 46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96" h="4653">
                <a:moveTo>
                  <a:pt x="103" y="4653"/>
                </a:moveTo>
                <a:lnTo>
                  <a:pt x="1518" y="4650"/>
                </a:lnTo>
                <a:lnTo>
                  <a:pt x="1926" y="4650"/>
                </a:lnTo>
                <a:lnTo>
                  <a:pt x="2004" y="4620"/>
                </a:lnTo>
                <a:lnTo>
                  <a:pt x="2082" y="4584"/>
                </a:lnTo>
                <a:lnTo>
                  <a:pt x="2148" y="4500"/>
                </a:lnTo>
                <a:lnTo>
                  <a:pt x="2190" y="4386"/>
                </a:lnTo>
                <a:lnTo>
                  <a:pt x="2195" y="4300"/>
                </a:lnTo>
                <a:lnTo>
                  <a:pt x="2196" y="336"/>
                </a:lnTo>
                <a:lnTo>
                  <a:pt x="2184" y="210"/>
                </a:lnTo>
                <a:lnTo>
                  <a:pt x="2154" y="126"/>
                </a:lnTo>
                <a:lnTo>
                  <a:pt x="2070" y="54"/>
                </a:lnTo>
                <a:lnTo>
                  <a:pt x="1950" y="6"/>
                </a:lnTo>
                <a:lnTo>
                  <a:pt x="1806" y="0"/>
                </a:lnTo>
                <a:lnTo>
                  <a:pt x="256" y="0"/>
                </a:lnTo>
                <a:lnTo>
                  <a:pt x="0" y="0"/>
                </a:lnTo>
              </a:path>
            </a:pathLst>
          </a:custGeom>
          <a:noFill/>
          <a:ln w="57150">
            <a:solidFill>
              <a:schemeClr val="hlink"/>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9EDCFDE-FEDB-4A03-9730-43CA3E0617BB}"/>
              </a:ext>
            </a:extLst>
          </p:cNvPr>
          <p:cNvSpPr>
            <a:spLocks noGrp="1" noChangeArrowheads="1"/>
          </p:cNvSpPr>
          <p:nvPr>
            <p:ph type="title" idx="4294967295"/>
          </p:nvPr>
        </p:nvSpPr>
        <p:spPr/>
        <p:txBody>
          <a:bodyPr/>
          <a:lstStyle/>
          <a:p>
            <a:pPr eaLnBrk="1" hangingPunct="1"/>
            <a:r>
              <a:rPr lang="en-US" altLang="zh-CN" sz="3600">
                <a:latin typeface="Arial" panose="020B0604020202020204" pitchFamily="34" charset="0"/>
                <a:cs typeface="Arial" panose="020B0604020202020204" pitchFamily="34" charset="0"/>
              </a:rPr>
              <a:t>Layer 4:  The Transport Layer</a:t>
            </a:r>
          </a:p>
        </p:txBody>
      </p:sp>
      <p:sp>
        <p:nvSpPr>
          <p:cNvPr id="1091587" name="Rectangle 3">
            <a:extLst>
              <a:ext uri="{FF2B5EF4-FFF2-40B4-BE49-F238E27FC236}">
                <a16:creationId xmlns:a16="http://schemas.microsoft.com/office/drawing/2014/main" id="{087739D3-DD3C-4CA6-B50E-292883181028}"/>
              </a:ext>
            </a:extLst>
          </p:cNvPr>
          <p:cNvSpPr>
            <a:spLocks noChangeArrowheads="1"/>
          </p:cNvSpPr>
          <p:nvPr/>
        </p:nvSpPr>
        <p:spPr bwMode="auto">
          <a:xfrm>
            <a:off x="838200" y="1981200"/>
            <a:ext cx="67056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8125" indent="-238125"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170000"/>
              </a:lnSpc>
              <a:spcBef>
                <a:spcPts val="500"/>
              </a:spcBef>
              <a:spcAft>
                <a:spcPts val="500"/>
              </a:spcAft>
              <a:buClr>
                <a:schemeClr val="tx2"/>
              </a:buClr>
              <a:buFont typeface="Wingdings" panose="05000000000000000000" pitchFamily="2" charset="2"/>
              <a:buChar char="§"/>
            </a:pPr>
            <a:r>
              <a:rPr lang="en-US" altLang="zh-CN" sz="2800" b="1">
                <a:latin typeface="Times New Roman" panose="02020603050405020304" pitchFamily="18" charset="0"/>
              </a:rPr>
              <a:t>An Overview of Layer 4 </a:t>
            </a:r>
          </a:p>
          <a:p>
            <a:pPr>
              <a:lnSpc>
                <a:spcPct val="170000"/>
              </a:lnSpc>
              <a:spcBef>
                <a:spcPts val="500"/>
              </a:spcBef>
              <a:spcAft>
                <a:spcPts val="500"/>
              </a:spcAft>
              <a:buClr>
                <a:schemeClr val="tx2"/>
              </a:buClr>
              <a:buFont typeface="Wingdings" panose="05000000000000000000" pitchFamily="2" charset="2"/>
              <a:buChar char="§"/>
            </a:pPr>
            <a:r>
              <a:rPr lang="en-US" altLang="zh-CN" sz="2800" b="1">
                <a:latin typeface="Times New Roman" panose="02020603050405020304" pitchFamily="18" charset="0"/>
              </a:rPr>
              <a:t>TCP (Transmission Control Protocol)</a:t>
            </a:r>
          </a:p>
          <a:p>
            <a:pPr>
              <a:lnSpc>
                <a:spcPct val="170000"/>
              </a:lnSpc>
              <a:spcBef>
                <a:spcPts val="500"/>
              </a:spcBef>
              <a:spcAft>
                <a:spcPts val="500"/>
              </a:spcAft>
              <a:buClr>
                <a:schemeClr val="tx2"/>
              </a:buClr>
              <a:buFont typeface="Wingdings" panose="05000000000000000000" pitchFamily="2" charset="2"/>
              <a:buChar char="§"/>
            </a:pPr>
            <a:r>
              <a:rPr lang="en-US" altLang="zh-CN" sz="2800" b="1">
                <a:solidFill>
                  <a:srgbClr val="006600"/>
                </a:solidFill>
                <a:latin typeface="Times New Roman" panose="02020603050405020304" pitchFamily="18" charset="0"/>
              </a:rPr>
              <a:t>UDP(User Datagram Protocol)</a:t>
            </a:r>
          </a:p>
          <a:p>
            <a:pPr>
              <a:lnSpc>
                <a:spcPct val="170000"/>
              </a:lnSpc>
              <a:spcBef>
                <a:spcPts val="500"/>
              </a:spcBef>
              <a:spcAft>
                <a:spcPts val="500"/>
              </a:spcAft>
              <a:buClr>
                <a:schemeClr val="tx2"/>
              </a:buClr>
              <a:buFont typeface="Wingdings" panose="05000000000000000000" pitchFamily="2" charset="2"/>
              <a:buChar char="§"/>
            </a:pPr>
            <a:r>
              <a:rPr lang="en-US" altLang="zh-CN" sz="2800" b="1">
                <a:latin typeface="Times New Roman" panose="02020603050405020304" pitchFamily="18" charset="0"/>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1587">
                                            <p:txEl>
                                              <p:pRg st="0" end="0"/>
                                            </p:txEl>
                                          </p:spTgt>
                                        </p:tgtEl>
                                        <p:attrNameLst>
                                          <p:attrName>style.visibility</p:attrName>
                                        </p:attrNameLst>
                                      </p:cBhvr>
                                      <p:to>
                                        <p:strVal val="visible"/>
                                      </p:to>
                                    </p:set>
                                    <p:anim calcmode="lin" valueType="num">
                                      <p:cBhvr additive="base">
                                        <p:cTn id="7" dur="500" fill="hold"/>
                                        <p:tgtEl>
                                          <p:spTgt spid="1091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1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1587">
                                            <p:txEl>
                                              <p:pRg st="1" end="1"/>
                                            </p:txEl>
                                          </p:spTgt>
                                        </p:tgtEl>
                                        <p:attrNameLst>
                                          <p:attrName>style.visibility</p:attrName>
                                        </p:attrNameLst>
                                      </p:cBhvr>
                                      <p:to>
                                        <p:strVal val="visible"/>
                                      </p:to>
                                    </p:set>
                                    <p:anim calcmode="lin" valueType="num">
                                      <p:cBhvr additive="base">
                                        <p:cTn id="13" dur="500" fill="hold"/>
                                        <p:tgtEl>
                                          <p:spTgt spid="1091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1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1587">
                                            <p:txEl>
                                              <p:pRg st="2" end="2"/>
                                            </p:txEl>
                                          </p:spTgt>
                                        </p:tgtEl>
                                        <p:attrNameLst>
                                          <p:attrName>style.visibility</p:attrName>
                                        </p:attrNameLst>
                                      </p:cBhvr>
                                      <p:to>
                                        <p:strVal val="visible"/>
                                      </p:to>
                                    </p:set>
                                    <p:anim calcmode="lin" valueType="num">
                                      <p:cBhvr additive="base">
                                        <p:cTn id="19" dur="500" fill="hold"/>
                                        <p:tgtEl>
                                          <p:spTgt spid="1091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15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1587">
                                            <p:txEl>
                                              <p:pRg st="3" end="3"/>
                                            </p:txEl>
                                          </p:spTgt>
                                        </p:tgtEl>
                                        <p:attrNameLst>
                                          <p:attrName>style.visibility</p:attrName>
                                        </p:attrNameLst>
                                      </p:cBhvr>
                                      <p:to>
                                        <p:strVal val="visible"/>
                                      </p:to>
                                    </p:set>
                                    <p:anim calcmode="lin" valueType="num">
                                      <p:cBhvr additive="base">
                                        <p:cTn id="25" dur="500" fill="hold"/>
                                        <p:tgtEl>
                                          <p:spTgt spid="10915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15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587" grpId="0" build="p" bldLvl="3"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BFC54C2-641C-476E-A6E7-D45FCBAED8F1}"/>
              </a:ext>
            </a:extLst>
          </p:cNvPr>
          <p:cNvSpPr>
            <a:spLocks noGrp="1" noChangeArrowheads="1"/>
          </p:cNvSpPr>
          <p:nvPr>
            <p:ph type="title"/>
          </p:nvPr>
        </p:nvSpPr>
        <p:spPr/>
        <p:txBody>
          <a:bodyPr/>
          <a:lstStyle/>
          <a:p>
            <a:pPr eaLnBrk="1" hangingPunct="1"/>
            <a:r>
              <a:rPr lang="en-US" altLang="zh-CN" sz="3400"/>
              <a:t>UDP (User Datagram Protocol)</a:t>
            </a:r>
            <a:endParaRPr lang="zh-CN" altLang="en-US" sz="3400"/>
          </a:p>
        </p:txBody>
      </p:sp>
      <p:sp>
        <p:nvSpPr>
          <p:cNvPr id="56323" name="Rectangle 3">
            <a:extLst>
              <a:ext uri="{FF2B5EF4-FFF2-40B4-BE49-F238E27FC236}">
                <a16:creationId xmlns:a16="http://schemas.microsoft.com/office/drawing/2014/main" id="{7D7B8C9F-F82F-4106-B321-53B2A1EF6FD5}"/>
              </a:ext>
            </a:extLst>
          </p:cNvPr>
          <p:cNvSpPr>
            <a:spLocks noGrp="1" noChangeArrowheads="1"/>
          </p:cNvSpPr>
          <p:nvPr>
            <p:ph type="body" idx="1"/>
          </p:nvPr>
        </p:nvSpPr>
        <p:spPr>
          <a:xfrm>
            <a:off x="323850" y="1785938"/>
            <a:ext cx="8820150" cy="4343400"/>
          </a:xfrm>
        </p:spPr>
        <p:txBody>
          <a:bodyPr/>
          <a:lstStyle/>
          <a:p>
            <a:pPr marL="285750" indent="-285750" eaLnBrk="1" hangingPunct="1">
              <a:lnSpc>
                <a:spcPct val="130000"/>
              </a:lnSpc>
            </a:pPr>
            <a:r>
              <a:rPr lang="en-US" altLang="zh-CN" sz="2600"/>
              <a:t>Why do we need UDP?</a:t>
            </a:r>
          </a:p>
          <a:p>
            <a:pPr marL="685800" lvl="1" indent="-214313" eaLnBrk="1" hangingPunct="1">
              <a:lnSpc>
                <a:spcPct val="130000"/>
              </a:lnSpc>
            </a:pPr>
            <a:r>
              <a:rPr lang="en-US" altLang="zh-CN"/>
              <a:t>No connection establishment (which can add delay)</a:t>
            </a:r>
          </a:p>
          <a:p>
            <a:pPr marL="685800" lvl="1" indent="-214313" eaLnBrk="1" hangingPunct="1">
              <a:lnSpc>
                <a:spcPct val="130000"/>
              </a:lnSpc>
            </a:pPr>
            <a:r>
              <a:rPr lang="en-US" altLang="zh-CN"/>
              <a:t>Simple: no connection state at sender, receiver</a:t>
            </a:r>
          </a:p>
          <a:p>
            <a:pPr marL="685800" lvl="1" indent="-214313" eaLnBrk="1" hangingPunct="1">
              <a:lnSpc>
                <a:spcPct val="130000"/>
              </a:lnSpc>
            </a:pPr>
            <a:r>
              <a:rPr lang="en-US" altLang="zh-CN"/>
              <a:t>Small segment header</a:t>
            </a:r>
          </a:p>
          <a:p>
            <a:pPr marL="685800" lvl="1" indent="-214313" eaLnBrk="1" hangingPunct="1">
              <a:lnSpc>
                <a:spcPct val="130000"/>
              </a:lnSpc>
            </a:pPr>
            <a:r>
              <a:rPr lang="en-US" altLang="zh-CN"/>
              <a:t>No congestion control: UDP can blast away as fast as desired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A3387969-3C27-4397-8735-359FEE4C92C2}"/>
              </a:ext>
            </a:extLst>
          </p:cNvPr>
          <p:cNvSpPr>
            <a:spLocks noGrp="1" noChangeArrowheads="1"/>
          </p:cNvSpPr>
          <p:nvPr>
            <p:ph type="title"/>
          </p:nvPr>
        </p:nvSpPr>
        <p:spPr/>
        <p:txBody>
          <a:bodyPr/>
          <a:lstStyle/>
          <a:p>
            <a:pPr eaLnBrk="1" hangingPunct="1"/>
            <a:r>
              <a:rPr lang="en-US" altLang="zh-CN" sz="3400"/>
              <a:t>UDP (User Datagram Protocol)</a:t>
            </a:r>
            <a:endParaRPr lang="zh-CN" altLang="en-US" sz="3400"/>
          </a:p>
        </p:txBody>
      </p:sp>
      <p:sp>
        <p:nvSpPr>
          <p:cNvPr id="57347" name="Rectangle 3">
            <a:extLst>
              <a:ext uri="{FF2B5EF4-FFF2-40B4-BE49-F238E27FC236}">
                <a16:creationId xmlns:a16="http://schemas.microsoft.com/office/drawing/2014/main" id="{6AE61786-D839-4E40-9DAA-C05988B2BAF5}"/>
              </a:ext>
            </a:extLst>
          </p:cNvPr>
          <p:cNvSpPr>
            <a:spLocks noGrp="1" noChangeArrowheads="1"/>
          </p:cNvSpPr>
          <p:nvPr>
            <p:ph type="body" idx="1"/>
          </p:nvPr>
        </p:nvSpPr>
        <p:spPr>
          <a:xfrm>
            <a:off x="684213" y="1700213"/>
            <a:ext cx="7848600" cy="4572000"/>
          </a:xfrm>
        </p:spPr>
        <p:txBody>
          <a:bodyPr/>
          <a:lstStyle/>
          <a:p>
            <a:pPr marL="285750" indent="-285750" eaLnBrk="1" hangingPunct="1">
              <a:lnSpc>
                <a:spcPct val="80000"/>
              </a:lnSpc>
            </a:pPr>
            <a:r>
              <a:rPr lang="en-US" altLang="zh-CN" sz="1900"/>
              <a:t>Connectionless:</a:t>
            </a:r>
          </a:p>
          <a:p>
            <a:pPr marL="685800" lvl="1" indent="-214313" eaLnBrk="1" hangingPunct="1">
              <a:lnSpc>
                <a:spcPct val="80000"/>
              </a:lnSpc>
            </a:pPr>
            <a:r>
              <a:rPr lang="en-US" altLang="zh-CN" sz="2000"/>
              <a:t>no handshaking between UDP sender, receiver</a:t>
            </a:r>
          </a:p>
          <a:p>
            <a:pPr marL="685800" lvl="1" indent="-214313" eaLnBrk="1" hangingPunct="1">
              <a:lnSpc>
                <a:spcPct val="80000"/>
              </a:lnSpc>
            </a:pPr>
            <a:r>
              <a:rPr lang="en-US" altLang="zh-CN" sz="2000"/>
              <a:t>each UDP segment handled independently of others</a:t>
            </a:r>
          </a:p>
          <a:p>
            <a:pPr marL="285750" indent="-285750" eaLnBrk="1" hangingPunct="1">
              <a:lnSpc>
                <a:spcPct val="80000"/>
              </a:lnSpc>
            </a:pPr>
            <a:r>
              <a:rPr lang="en-US" altLang="zh-CN" sz="1900"/>
              <a:t>Often used for streaming multimedia applications</a:t>
            </a:r>
          </a:p>
          <a:p>
            <a:pPr marL="685800" lvl="1" indent="-214313" eaLnBrk="1" hangingPunct="1">
              <a:lnSpc>
                <a:spcPct val="80000"/>
              </a:lnSpc>
            </a:pPr>
            <a:r>
              <a:rPr lang="en-US" altLang="zh-CN" sz="2000"/>
              <a:t>loss tolerant</a:t>
            </a:r>
          </a:p>
          <a:p>
            <a:pPr marL="685800" lvl="1" indent="-214313" eaLnBrk="1" hangingPunct="1">
              <a:lnSpc>
                <a:spcPct val="80000"/>
              </a:lnSpc>
            </a:pPr>
            <a:r>
              <a:rPr lang="en-US" altLang="zh-CN" sz="2000"/>
              <a:t>rate sensitive</a:t>
            </a:r>
          </a:p>
          <a:p>
            <a:pPr marL="285750" indent="-285750" eaLnBrk="1" hangingPunct="1">
              <a:lnSpc>
                <a:spcPct val="80000"/>
              </a:lnSpc>
            </a:pPr>
            <a:r>
              <a:rPr lang="en-US" altLang="zh-CN" sz="1900"/>
              <a:t>UDP are used in:</a:t>
            </a:r>
          </a:p>
          <a:p>
            <a:pPr marL="685800" lvl="1" indent="-214313" eaLnBrk="1" hangingPunct="1">
              <a:lnSpc>
                <a:spcPct val="80000"/>
              </a:lnSpc>
            </a:pPr>
            <a:r>
              <a:rPr lang="en-US" altLang="zh-CN" sz="2000"/>
              <a:t>RIP: To send the route information periodically</a:t>
            </a:r>
            <a:endParaRPr lang="zh-CN" altLang="en-US" sz="2000"/>
          </a:p>
          <a:p>
            <a:pPr marL="685800" lvl="1" indent="-214313" eaLnBrk="1" hangingPunct="1">
              <a:lnSpc>
                <a:spcPct val="80000"/>
              </a:lnSpc>
            </a:pPr>
            <a:r>
              <a:rPr lang="en-US" altLang="zh-CN" sz="2000"/>
              <a:t>DNS: Avoid the delay to setup the TCP connection</a:t>
            </a:r>
          </a:p>
          <a:p>
            <a:pPr marL="685800" lvl="1" indent="-214313" eaLnBrk="1" hangingPunct="1">
              <a:lnSpc>
                <a:spcPct val="80000"/>
              </a:lnSpc>
            </a:pPr>
            <a:r>
              <a:rPr lang="en-US" altLang="zh-CN" sz="2000"/>
              <a:t>SNMP: When congestion, SNMP must still runable. Without the congestion and reliability control mechanism, UDP has better performance than TCP under the circumstances. </a:t>
            </a:r>
          </a:p>
          <a:p>
            <a:pPr marL="685800" lvl="1" indent="-214313" eaLnBrk="1" hangingPunct="1">
              <a:lnSpc>
                <a:spcPct val="80000"/>
              </a:lnSpc>
            </a:pPr>
            <a:r>
              <a:rPr lang="en-US" altLang="zh-CN" sz="2000">
                <a:solidFill>
                  <a:srgbClr val="000000"/>
                </a:solidFill>
              </a:rPr>
              <a:t>Other protocols include TFTP, DHCP </a:t>
            </a:r>
          </a:p>
          <a:p>
            <a:pPr marL="285750" indent="-285750" eaLnBrk="1" hangingPunct="1">
              <a:lnSpc>
                <a:spcPct val="80000"/>
              </a:lnSpc>
            </a:pPr>
            <a:r>
              <a:rPr lang="en-US" altLang="zh-CN" sz="1900"/>
              <a:t>Add reliability at application layer if necessary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02B0BAD4-4EA6-4B03-8D2B-644711129CFA}"/>
              </a:ext>
            </a:extLst>
          </p:cNvPr>
          <p:cNvSpPr>
            <a:spLocks noGrp="1" noChangeArrowheads="1"/>
          </p:cNvSpPr>
          <p:nvPr>
            <p:ph type="title"/>
          </p:nvPr>
        </p:nvSpPr>
        <p:spPr/>
        <p:txBody>
          <a:bodyPr/>
          <a:lstStyle/>
          <a:p>
            <a:pPr eaLnBrk="1" hangingPunct="1"/>
            <a:r>
              <a:rPr lang="en-US" altLang="zh-CN" sz="3400"/>
              <a:t>UDP (User Datagram Protocol)</a:t>
            </a:r>
            <a:endParaRPr lang="zh-CN" altLang="en-US" sz="3400"/>
          </a:p>
        </p:txBody>
      </p:sp>
      <p:pic>
        <p:nvPicPr>
          <p:cNvPr id="1051654" name="Picture 6">
            <a:extLst>
              <a:ext uri="{FF2B5EF4-FFF2-40B4-BE49-F238E27FC236}">
                <a16:creationId xmlns:a16="http://schemas.microsoft.com/office/drawing/2014/main" id="{79653E46-45F7-4F2A-8F57-E7CD1F6F1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44" r="9723" b="32495"/>
          <a:stretch>
            <a:fillRect/>
          </a:stretch>
        </p:blipFill>
        <p:spPr bwMode="auto">
          <a:xfrm>
            <a:off x="684213" y="1700213"/>
            <a:ext cx="762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5" fill="hold" nodeType="afterEffect">
                                  <p:stCondLst>
                                    <p:cond delay="0"/>
                                  </p:stCondLst>
                                  <p:childTnLst>
                                    <p:set>
                                      <p:cBhvr>
                                        <p:cTn id="6" dur="1" fill="hold">
                                          <p:stCondLst>
                                            <p:cond delay="0"/>
                                          </p:stCondLst>
                                        </p:cTn>
                                        <p:tgtEl>
                                          <p:spTgt spid="1051654"/>
                                        </p:tgtEl>
                                        <p:attrNameLst>
                                          <p:attrName>style.visibility</p:attrName>
                                        </p:attrNameLst>
                                      </p:cBhvr>
                                      <p:to>
                                        <p:strVal val="visible"/>
                                      </p:to>
                                    </p:set>
                                    <p:animEffect transition="in" filter="randombar(vertical)">
                                      <p:cBhvr>
                                        <p:cTn id="7" dur="500"/>
                                        <p:tgtEl>
                                          <p:spTgt spid="1051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a:extLst>
              <a:ext uri="{FF2B5EF4-FFF2-40B4-BE49-F238E27FC236}">
                <a16:creationId xmlns:a16="http://schemas.microsoft.com/office/drawing/2014/main" id="{A5A297E7-C94D-4BFA-B5A9-B419545F5C3A}"/>
              </a:ext>
            </a:extLst>
          </p:cNvPr>
          <p:cNvSpPr>
            <a:spLocks noChangeArrowheads="1"/>
          </p:cNvSpPr>
          <p:nvPr/>
        </p:nvSpPr>
        <p:spPr bwMode="auto">
          <a:xfrm>
            <a:off x="323850" y="1700213"/>
            <a:ext cx="8320088" cy="4849812"/>
          </a:xfrm>
          <a:prstGeom prst="rect">
            <a:avLst/>
          </a:prstGeom>
          <a:noFill/>
          <a:ln w="9525">
            <a:noFill/>
            <a:miter lim="800000"/>
            <a:headEnd/>
            <a:tailEnd/>
          </a:ln>
        </p:spPr>
        <p:txBody>
          <a:bodyPr>
            <a:spAutoFit/>
          </a:bodyPr>
          <a:lstStyle/>
          <a:p>
            <a:pPr marL="0" lvl="2" eaLnBrk="0" hangingPunct="0">
              <a:spcBef>
                <a:spcPts val="500"/>
              </a:spcBef>
              <a:spcAft>
                <a:spcPts val="500"/>
              </a:spcAft>
              <a:buClr>
                <a:schemeClr val="accent6"/>
              </a:buClr>
              <a:buFont typeface="Wingdings" pitchFamily="2" charset="2"/>
              <a:buChar char="p"/>
              <a:defRPr/>
            </a:pPr>
            <a:r>
              <a:rPr lang="en-US" altLang="zh-CN" sz="2000" dirty="0">
                <a:ea typeface="宋体" charset="-122"/>
              </a:rPr>
              <a:t>Divide outgoing messages into segments</a:t>
            </a:r>
          </a:p>
          <a:p>
            <a:pPr marL="0" lvl="2" eaLnBrk="0" hangingPunct="0">
              <a:spcBef>
                <a:spcPts val="500"/>
              </a:spcBef>
              <a:spcAft>
                <a:spcPts val="500"/>
              </a:spcAft>
              <a:buClr>
                <a:schemeClr val="accent6"/>
              </a:buClr>
              <a:buFont typeface="Wingdings" pitchFamily="2" charset="2"/>
              <a:buChar char="p"/>
              <a:defRPr/>
            </a:pPr>
            <a:r>
              <a:rPr lang="en-US" altLang="zh-CN" sz="2000" dirty="0">
                <a:ea typeface="宋体" charset="-122"/>
              </a:rPr>
              <a:t>Reassemble messages at the destination station </a:t>
            </a:r>
            <a:endParaRPr lang="en-US" altLang="zh-CN" sz="2000" i="1" dirty="0">
              <a:ea typeface="宋体" charset="-122"/>
            </a:endParaRPr>
          </a:p>
          <a:p>
            <a:pPr eaLnBrk="0" hangingPunct="0">
              <a:spcBef>
                <a:spcPts val="500"/>
              </a:spcBef>
              <a:spcAft>
                <a:spcPts val="500"/>
              </a:spcAft>
              <a:buFont typeface="Wingdings" pitchFamily="2" charset="2"/>
              <a:buChar char="n"/>
              <a:defRPr/>
            </a:pPr>
            <a:r>
              <a:rPr lang="en-US" altLang="zh-CN" sz="2000" i="1" dirty="0">
                <a:solidFill>
                  <a:srgbClr val="006600"/>
                </a:solidFill>
                <a:ea typeface="宋体" charset="-122"/>
              </a:rPr>
              <a:t>TCP</a:t>
            </a:r>
            <a:r>
              <a:rPr lang="en-US" altLang="zh-CN" sz="2000" dirty="0">
                <a:solidFill>
                  <a:srgbClr val="006600"/>
                </a:solidFill>
                <a:ea typeface="宋体" charset="-122"/>
              </a:rPr>
              <a:t> : </a:t>
            </a:r>
            <a:r>
              <a:rPr lang="en-US" altLang="zh-CN" sz="2000" u="sng" dirty="0">
                <a:solidFill>
                  <a:srgbClr val="006600"/>
                </a:solidFill>
                <a:ea typeface="宋体" charset="-122"/>
              </a:rPr>
              <a:t>reliable</a:t>
            </a:r>
          </a:p>
          <a:p>
            <a:pPr lvl="1" eaLnBrk="0" hangingPunct="0">
              <a:buFont typeface="Symbol" pitchFamily="18" charset="2"/>
              <a:buChar char="·"/>
              <a:defRPr/>
            </a:pPr>
            <a:r>
              <a:rPr lang="en-US" altLang="zh-CN" sz="2000" u="sng" dirty="0">
                <a:solidFill>
                  <a:srgbClr val="006600"/>
                </a:solidFill>
                <a:ea typeface="宋体" charset="-122"/>
              </a:rPr>
              <a:t>Connection -oriented</a:t>
            </a:r>
            <a:endParaRPr lang="en-US" altLang="zh-CN" sz="2000" dirty="0">
              <a:solidFill>
                <a:srgbClr val="006600"/>
              </a:solidFill>
              <a:ea typeface="宋体" charset="-122"/>
            </a:endParaRPr>
          </a:p>
          <a:p>
            <a:pPr lvl="1" eaLnBrk="0" hangingPunct="0">
              <a:buClr>
                <a:srgbClr val="006600"/>
              </a:buClr>
              <a:buFont typeface="Symbol" pitchFamily="18" charset="2"/>
              <a:buChar char="·"/>
              <a:defRPr/>
            </a:pPr>
            <a:r>
              <a:rPr lang="en-US" altLang="zh-CN" sz="2000" dirty="0">
                <a:solidFill>
                  <a:srgbClr val="006600"/>
                </a:solidFill>
                <a:ea typeface="宋体" charset="-122"/>
              </a:rPr>
              <a:t>Software checking for segment</a:t>
            </a:r>
          </a:p>
          <a:p>
            <a:pPr lvl="1" eaLnBrk="0" hangingPunct="0">
              <a:buFont typeface="Symbol" pitchFamily="18" charset="2"/>
              <a:buChar char="·"/>
              <a:defRPr/>
            </a:pPr>
            <a:r>
              <a:rPr lang="en-US" altLang="zh-CN" sz="2000" u="sng" dirty="0">
                <a:solidFill>
                  <a:srgbClr val="006600"/>
                </a:solidFill>
                <a:ea typeface="宋体" charset="-122"/>
              </a:rPr>
              <a:t>Re-send anything lost or error</a:t>
            </a:r>
          </a:p>
          <a:p>
            <a:pPr lvl="1" eaLnBrk="0" hangingPunct="0">
              <a:buFont typeface="Symbol" pitchFamily="18" charset="2"/>
              <a:buChar char="·"/>
              <a:defRPr/>
            </a:pPr>
            <a:r>
              <a:rPr lang="en-US" altLang="zh-CN" sz="2000" u="sng" dirty="0">
                <a:solidFill>
                  <a:srgbClr val="006600"/>
                </a:solidFill>
                <a:ea typeface="宋体" charset="-122"/>
              </a:rPr>
              <a:t>Uses acknowledgments</a:t>
            </a:r>
          </a:p>
          <a:p>
            <a:pPr lvl="1" eaLnBrk="0" hangingPunct="0">
              <a:buFont typeface="Symbol" pitchFamily="18" charset="2"/>
              <a:buChar char="·"/>
              <a:defRPr/>
            </a:pPr>
            <a:r>
              <a:rPr lang="en-US" altLang="zh-CN" sz="2000" u="sng" dirty="0">
                <a:solidFill>
                  <a:srgbClr val="006600"/>
                </a:solidFill>
                <a:ea typeface="宋体" charset="-122"/>
              </a:rPr>
              <a:t>Provides flow control</a:t>
            </a:r>
          </a:p>
          <a:p>
            <a:pPr eaLnBrk="0" hangingPunct="0">
              <a:spcBef>
                <a:spcPts val="500"/>
              </a:spcBef>
              <a:spcAft>
                <a:spcPts val="500"/>
              </a:spcAft>
              <a:buFont typeface="Wingdings" pitchFamily="2" charset="2"/>
              <a:buChar char="n"/>
              <a:defRPr/>
            </a:pPr>
            <a:r>
              <a:rPr lang="en-US" altLang="zh-CN" sz="2000" i="1" dirty="0">
                <a:solidFill>
                  <a:srgbClr val="0070C0"/>
                </a:solidFill>
                <a:ea typeface="宋体" charset="-122"/>
              </a:rPr>
              <a:t>UDP:</a:t>
            </a:r>
            <a:r>
              <a:rPr lang="en-US" altLang="zh-CN" sz="2000" dirty="0">
                <a:solidFill>
                  <a:srgbClr val="0070C0"/>
                </a:solidFill>
                <a:ea typeface="宋体" charset="-122"/>
              </a:rPr>
              <a:t> </a:t>
            </a:r>
            <a:r>
              <a:rPr lang="en-US" altLang="zh-CN" sz="2000" u="sng" dirty="0">
                <a:solidFill>
                  <a:srgbClr val="0070C0"/>
                </a:solidFill>
                <a:ea typeface="宋体" charset="-122"/>
              </a:rPr>
              <a:t>unreliable</a:t>
            </a:r>
          </a:p>
          <a:p>
            <a:pPr lvl="1" eaLnBrk="0" hangingPunct="0">
              <a:buFont typeface="Symbol" pitchFamily="18" charset="2"/>
              <a:buChar char="·"/>
              <a:defRPr/>
            </a:pPr>
            <a:r>
              <a:rPr lang="en-US" altLang="zh-CN" sz="2000" dirty="0">
                <a:solidFill>
                  <a:srgbClr val="0070C0"/>
                </a:solidFill>
                <a:ea typeface="宋体" charset="-122"/>
              </a:rPr>
              <a:t> </a:t>
            </a:r>
            <a:r>
              <a:rPr lang="en-US" altLang="zh-CN" sz="2000" u="sng" dirty="0">
                <a:solidFill>
                  <a:srgbClr val="0070C0"/>
                </a:solidFill>
                <a:ea typeface="宋体" charset="-122"/>
              </a:rPr>
              <a:t>connectionless</a:t>
            </a:r>
            <a:r>
              <a:rPr lang="en-US" altLang="zh-CN" sz="2000" dirty="0">
                <a:solidFill>
                  <a:srgbClr val="0070C0"/>
                </a:solidFill>
                <a:ea typeface="宋体" charset="-122"/>
              </a:rPr>
              <a:t> </a:t>
            </a:r>
          </a:p>
          <a:p>
            <a:pPr lvl="1" eaLnBrk="0" hangingPunct="0">
              <a:buFont typeface="Symbol" pitchFamily="18" charset="2"/>
              <a:buChar char="·"/>
              <a:defRPr/>
            </a:pPr>
            <a:r>
              <a:rPr lang="en-US" altLang="zh-CN" sz="2000" dirty="0">
                <a:solidFill>
                  <a:srgbClr val="0070C0"/>
                </a:solidFill>
                <a:ea typeface="宋体" charset="-122"/>
              </a:rPr>
              <a:t> provides no software checking for segment</a:t>
            </a:r>
          </a:p>
          <a:p>
            <a:pPr lvl="1" eaLnBrk="0" hangingPunct="0">
              <a:buFont typeface="Symbol" pitchFamily="18" charset="2"/>
              <a:buChar char="·"/>
              <a:defRPr/>
            </a:pPr>
            <a:r>
              <a:rPr lang="en-US" altLang="zh-CN" sz="2000" dirty="0">
                <a:solidFill>
                  <a:srgbClr val="0070C0"/>
                </a:solidFill>
                <a:ea typeface="宋体" charset="-122"/>
              </a:rPr>
              <a:t> uses no acknowledgments</a:t>
            </a:r>
          </a:p>
          <a:p>
            <a:pPr lvl="1" eaLnBrk="0" hangingPunct="0">
              <a:buFont typeface="Symbol" pitchFamily="18" charset="2"/>
              <a:buChar char="·"/>
              <a:defRPr/>
            </a:pPr>
            <a:r>
              <a:rPr lang="en-US" altLang="zh-CN" sz="2000" dirty="0">
                <a:solidFill>
                  <a:srgbClr val="0070C0"/>
                </a:solidFill>
                <a:ea typeface="宋体" charset="-122"/>
              </a:rPr>
              <a:t> provides no flow control</a:t>
            </a:r>
          </a:p>
          <a:p>
            <a:pPr lvl="1" eaLnBrk="0" hangingPunct="0">
              <a:buFont typeface="Symbol" pitchFamily="18" charset="2"/>
              <a:buChar char="·"/>
              <a:defRPr/>
            </a:pPr>
            <a:endParaRPr lang="en-US" altLang="zh-CN" sz="2000" dirty="0">
              <a:solidFill>
                <a:srgbClr val="006600"/>
              </a:solidFill>
              <a:ea typeface="宋体" charset="-122"/>
            </a:endParaRPr>
          </a:p>
        </p:txBody>
      </p:sp>
      <p:sp>
        <p:nvSpPr>
          <p:cNvPr id="13315" name="Rectangle 4">
            <a:extLst>
              <a:ext uri="{FF2B5EF4-FFF2-40B4-BE49-F238E27FC236}">
                <a16:creationId xmlns:a16="http://schemas.microsoft.com/office/drawing/2014/main" id="{BDDE47FC-9C00-483C-83B8-B81A0FCCB0C7}"/>
              </a:ext>
            </a:extLst>
          </p:cNvPr>
          <p:cNvSpPr>
            <a:spLocks noGrp="1" noChangeArrowheads="1"/>
          </p:cNvSpPr>
          <p:nvPr>
            <p:ph type="title" idx="4294967295"/>
          </p:nvPr>
        </p:nvSpPr>
        <p:spPr>
          <a:xfrm>
            <a:off x="539750" y="333375"/>
            <a:ext cx="7793038" cy="1143000"/>
          </a:xfrm>
        </p:spPr>
        <p:txBody>
          <a:bodyPr/>
          <a:lstStyle/>
          <a:p>
            <a:pPr eaLnBrk="1" hangingPunct="1"/>
            <a:r>
              <a:rPr lang="en-US" altLang="zh-CN" sz="3200"/>
              <a:t>Layer 4:  The Transport Layer</a:t>
            </a:r>
            <a:endParaRPr lang="zh-CN" altLang="en-US" sz="320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19554">
                                            <p:txEl>
                                              <p:pRg st="0" end="0"/>
                                            </p:txEl>
                                          </p:spTgt>
                                        </p:tgtEl>
                                        <p:attrNameLst>
                                          <p:attrName>style.visibility</p:attrName>
                                        </p:attrNameLst>
                                      </p:cBhvr>
                                      <p:to>
                                        <p:strVal val="visible"/>
                                      </p:to>
                                    </p:set>
                                    <p:animEffect transition="in" filter="box(out)">
                                      <p:cBhvr>
                                        <p:cTn id="7" dur="500"/>
                                        <p:tgtEl>
                                          <p:spTgt spid="9195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19554">
                                            <p:txEl>
                                              <p:pRg st="1" end="1"/>
                                            </p:txEl>
                                          </p:spTgt>
                                        </p:tgtEl>
                                        <p:attrNameLst>
                                          <p:attrName>style.visibility</p:attrName>
                                        </p:attrNameLst>
                                      </p:cBhvr>
                                      <p:to>
                                        <p:strVal val="visible"/>
                                      </p:to>
                                    </p:set>
                                    <p:animEffect transition="in" filter="box(out)">
                                      <p:cBhvr>
                                        <p:cTn id="12" dur="500"/>
                                        <p:tgtEl>
                                          <p:spTgt spid="91955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19554">
                                            <p:txEl>
                                              <p:pRg st="2" end="2"/>
                                            </p:txEl>
                                          </p:spTgt>
                                        </p:tgtEl>
                                        <p:attrNameLst>
                                          <p:attrName>style.visibility</p:attrName>
                                        </p:attrNameLst>
                                      </p:cBhvr>
                                      <p:to>
                                        <p:strVal val="visible"/>
                                      </p:to>
                                    </p:set>
                                    <p:animEffect transition="in" filter="box(out)">
                                      <p:cBhvr>
                                        <p:cTn id="17" dur="500"/>
                                        <p:tgtEl>
                                          <p:spTgt spid="91955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19554">
                                            <p:txEl>
                                              <p:pRg st="3" end="3"/>
                                            </p:txEl>
                                          </p:spTgt>
                                        </p:tgtEl>
                                        <p:attrNameLst>
                                          <p:attrName>style.visibility</p:attrName>
                                        </p:attrNameLst>
                                      </p:cBhvr>
                                      <p:to>
                                        <p:strVal val="visible"/>
                                      </p:to>
                                    </p:set>
                                    <p:animEffect transition="in" filter="box(out)">
                                      <p:cBhvr>
                                        <p:cTn id="22" dur="500"/>
                                        <p:tgtEl>
                                          <p:spTgt spid="91955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919554">
                                            <p:txEl>
                                              <p:pRg st="4" end="4"/>
                                            </p:txEl>
                                          </p:spTgt>
                                        </p:tgtEl>
                                        <p:attrNameLst>
                                          <p:attrName>style.visibility</p:attrName>
                                        </p:attrNameLst>
                                      </p:cBhvr>
                                      <p:to>
                                        <p:strVal val="visible"/>
                                      </p:to>
                                    </p:set>
                                    <p:animEffect transition="in" filter="box(out)">
                                      <p:cBhvr>
                                        <p:cTn id="27" dur="500"/>
                                        <p:tgtEl>
                                          <p:spTgt spid="91955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919554">
                                            <p:txEl>
                                              <p:pRg st="5" end="5"/>
                                            </p:txEl>
                                          </p:spTgt>
                                        </p:tgtEl>
                                        <p:attrNameLst>
                                          <p:attrName>style.visibility</p:attrName>
                                        </p:attrNameLst>
                                      </p:cBhvr>
                                      <p:to>
                                        <p:strVal val="visible"/>
                                      </p:to>
                                    </p:set>
                                    <p:animEffect transition="in" filter="box(out)">
                                      <p:cBhvr>
                                        <p:cTn id="32" dur="500"/>
                                        <p:tgtEl>
                                          <p:spTgt spid="91955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919554">
                                            <p:txEl>
                                              <p:pRg st="6" end="6"/>
                                            </p:txEl>
                                          </p:spTgt>
                                        </p:tgtEl>
                                        <p:attrNameLst>
                                          <p:attrName>style.visibility</p:attrName>
                                        </p:attrNameLst>
                                      </p:cBhvr>
                                      <p:to>
                                        <p:strVal val="visible"/>
                                      </p:to>
                                    </p:set>
                                    <p:animEffect transition="in" filter="box(out)">
                                      <p:cBhvr>
                                        <p:cTn id="37" dur="500"/>
                                        <p:tgtEl>
                                          <p:spTgt spid="91955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919554">
                                            <p:txEl>
                                              <p:pRg st="7" end="7"/>
                                            </p:txEl>
                                          </p:spTgt>
                                        </p:tgtEl>
                                        <p:attrNameLst>
                                          <p:attrName>style.visibility</p:attrName>
                                        </p:attrNameLst>
                                      </p:cBhvr>
                                      <p:to>
                                        <p:strVal val="visible"/>
                                      </p:to>
                                    </p:set>
                                    <p:animEffect transition="in" filter="box(out)">
                                      <p:cBhvr>
                                        <p:cTn id="42" dur="500"/>
                                        <p:tgtEl>
                                          <p:spTgt spid="91955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919554">
                                            <p:txEl>
                                              <p:pRg st="8" end="8"/>
                                            </p:txEl>
                                          </p:spTgt>
                                        </p:tgtEl>
                                        <p:attrNameLst>
                                          <p:attrName>style.visibility</p:attrName>
                                        </p:attrNameLst>
                                      </p:cBhvr>
                                      <p:to>
                                        <p:strVal val="visible"/>
                                      </p:to>
                                    </p:set>
                                    <p:animEffect transition="in" filter="box(out)">
                                      <p:cBhvr>
                                        <p:cTn id="47" dur="500"/>
                                        <p:tgtEl>
                                          <p:spTgt spid="91955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919554">
                                            <p:txEl>
                                              <p:pRg st="9" end="9"/>
                                            </p:txEl>
                                          </p:spTgt>
                                        </p:tgtEl>
                                        <p:attrNameLst>
                                          <p:attrName>style.visibility</p:attrName>
                                        </p:attrNameLst>
                                      </p:cBhvr>
                                      <p:to>
                                        <p:strVal val="visible"/>
                                      </p:to>
                                    </p:set>
                                    <p:animEffect transition="in" filter="box(out)">
                                      <p:cBhvr>
                                        <p:cTn id="52" dur="500"/>
                                        <p:tgtEl>
                                          <p:spTgt spid="91955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919554">
                                            <p:txEl>
                                              <p:pRg st="10" end="10"/>
                                            </p:txEl>
                                          </p:spTgt>
                                        </p:tgtEl>
                                        <p:attrNameLst>
                                          <p:attrName>style.visibility</p:attrName>
                                        </p:attrNameLst>
                                      </p:cBhvr>
                                      <p:to>
                                        <p:strVal val="visible"/>
                                      </p:to>
                                    </p:set>
                                    <p:animEffect transition="in" filter="box(out)">
                                      <p:cBhvr>
                                        <p:cTn id="57" dur="500"/>
                                        <p:tgtEl>
                                          <p:spTgt spid="91955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919554">
                                            <p:txEl>
                                              <p:pRg st="11" end="11"/>
                                            </p:txEl>
                                          </p:spTgt>
                                        </p:tgtEl>
                                        <p:attrNameLst>
                                          <p:attrName>style.visibility</p:attrName>
                                        </p:attrNameLst>
                                      </p:cBhvr>
                                      <p:to>
                                        <p:strVal val="visible"/>
                                      </p:to>
                                    </p:set>
                                    <p:animEffect transition="in" filter="box(out)">
                                      <p:cBhvr>
                                        <p:cTn id="62" dur="500"/>
                                        <p:tgtEl>
                                          <p:spTgt spid="919554">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919554">
                                            <p:txEl>
                                              <p:pRg st="12" end="12"/>
                                            </p:txEl>
                                          </p:spTgt>
                                        </p:tgtEl>
                                        <p:attrNameLst>
                                          <p:attrName>style.visibility</p:attrName>
                                        </p:attrNameLst>
                                      </p:cBhvr>
                                      <p:to>
                                        <p:strVal val="visible"/>
                                      </p:to>
                                    </p:set>
                                    <p:animEffect transition="in" filter="box(out)">
                                      <p:cBhvr>
                                        <p:cTn id="67" dur="500"/>
                                        <p:tgtEl>
                                          <p:spTgt spid="91955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54" grpId="0" build="p" bldLvl="4"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986" name="Picture 2">
            <a:extLst>
              <a:ext uri="{FF2B5EF4-FFF2-40B4-BE49-F238E27FC236}">
                <a16:creationId xmlns:a16="http://schemas.microsoft.com/office/drawing/2014/main" id="{3CAD1234-91E5-4792-8C64-D25C87731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1065986"/>
                                        </p:tgtEl>
                                        <p:attrNameLst>
                                          <p:attrName>style.visibility</p:attrName>
                                        </p:attrNameLst>
                                      </p:cBhvr>
                                      <p:to>
                                        <p:strVal val="visible"/>
                                      </p:to>
                                    </p:set>
                                    <p:animEffect transition="in" filter="barn(outHorizontal)">
                                      <p:cBhvr>
                                        <p:cTn id="7" dur="500"/>
                                        <p:tgtEl>
                                          <p:spTgt spid="1065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E9DE0AC-B4E0-4D5D-8885-767A9044662D}"/>
              </a:ext>
            </a:extLst>
          </p:cNvPr>
          <p:cNvSpPr>
            <a:spLocks noGrp="1" noChangeArrowheads="1"/>
          </p:cNvSpPr>
          <p:nvPr>
            <p:ph type="title" idx="4294967295"/>
          </p:nvPr>
        </p:nvSpPr>
        <p:spPr/>
        <p:txBody>
          <a:bodyPr/>
          <a:lstStyle/>
          <a:p>
            <a:pPr eaLnBrk="1" hangingPunct="1"/>
            <a:r>
              <a:rPr lang="en-US" altLang="zh-CN" sz="3600"/>
              <a:t>Layer 4:  The Transport Layer</a:t>
            </a:r>
          </a:p>
        </p:txBody>
      </p:sp>
      <p:sp>
        <p:nvSpPr>
          <p:cNvPr id="1092611" name="Rectangle 3">
            <a:extLst>
              <a:ext uri="{FF2B5EF4-FFF2-40B4-BE49-F238E27FC236}">
                <a16:creationId xmlns:a16="http://schemas.microsoft.com/office/drawing/2014/main" id="{3BF4B122-68C9-45E3-8BEB-F34D1CDF8EB2}"/>
              </a:ext>
            </a:extLst>
          </p:cNvPr>
          <p:cNvSpPr>
            <a:spLocks noChangeArrowheads="1"/>
          </p:cNvSpPr>
          <p:nvPr/>
        </p:nvSpPr>
        <p:spPr bwMode="auto">
          <a:xfrm>
            <a:off x="838200" y="1981200"/>
            <a:ext cx="7837488"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8125" indent="-238125"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170000"/>
              </a:lnSpc>
              <a:spcBef>
                <a:spcPts val="500"/>
              </a:spcBef>
              <a:spcAft>
                <a:spcPts val="500"/>
              </a:spcAft>
              <a:buClr>
                <a:schemeClr val="tx2"/>
              </a:buClr>
              <a:buFont typeface="Wingdings" panose="05000000000000000000" pitchFamily="2" charset="2"/>
              <a:buChar char="§"/>
            </a:pPr>
            <a:r>
              <a:rPr lang="en-US" altLang="zh-CN" sz="2800"/>
              <a:t>An Overview of Layer 4 </a:t>
            </a:r>
          </a:p>
          <a:p>
            <a:pPr>
              <a:lnSpc>
                <a:spcPct val="170000"/>
              </a:lnSpc>
              <a:spcBef>
                <a:spcPts val="500"/>
              </a:spcBef>
              <a:spcAft>
                <a:spcPts val="500"/>
              </a:spcAft>
              <a:buClr>
                <a:schemeClr val="tx2"/>
              </a:buClr>
              <a:buFont typeface="Wingdings" panose="05000000000000000000" pitchFamily="2" charset="2"/>
              <a:buChar char="§"/>
            </a:pPr>
            <a:r>
              <a:rPr lang="en-US" altLang="zh-CN" sz="2800"/>
              <a:t>TCP (Transmission Control Protocol)</a:t>
            </a:r>
          </a:p>
          <a:p>
            <a:pPr>
              <a:lnSpc>
                <a:spcPct val="170000"/>
              </a:lnSpc>
              <a:spcBef>
                <a:spcPts val="500"/>
              </a:spcBef>
              <a:spcAft>
                <a:spcPts val="500"/>
              </a:spcAft>
              <a:buClr>
                <a:schemeClr val="tx2"/>
              </a:buClr>
              <a:buFont typeface="Wingdings" panose="05000000000000000000" pitchFamily="2" charset="2"/>
              <a:buChar char="§"/>
            </a:pPr>
            <a:r>
              <a:rPr lang="en-US" altLang="zh-CN" sz="2800"/>
              <a:t>UDP(User Datagram Protocol)</a:t>
            </a:r>
          </a:p>
          <a:p>
            <a:pPr>
              <a:lnSpc>
                <a:spcPct val="170000"/>
              </a:lnSpc>
              <a:spcBef>
                <a:spcPts val="500"/>
              </a:spcBef>
              <a:spcAft>
                <a:spcPts val="500"/>
              </a:spcAft>
              <a:buClr>
                <a:schemeClr val="tx2"/>
              </a:buClr>
              <a:buFont typeface="Wingdings" panose="05000000000000000000" pitchFamily="2" charset="2"/>
              <a:buChar char="§"/>
            </a:pPr>
            <a:r>
              <a:rPr lang="en-US" altLang="zh-CN" sz="2800">
                <a:solidFill>
                  <a:srgbClr val="006600"/>
                </a:solidFill>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2611">
                                            <p:txEl>
                                              <p:pRg st="0" end="0"/>
                                            </p:txEl>
                                          </p:spTgt>
                                        </p:tgtEl>
                                        <p:attrNameLst>
                                          <p:attrName>style.visibility</p:attrName>
                                        </p:attrNameLst>
                                      </p:cBhvr>
                                      <p:to>
                                        <p:strVal val="visible"/>
                                      </p:to>
                                    </p:set>
                                    <p:anim calcmode="lin" valueType="num">
                                      <p:cBhvr additive="base">
                                        <p:cTn id="7" dur="500" fill="hold"/>
                                        <p:tgtEl>
                                          <p:spTgt spid="1092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2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2611">
                                            <p:txEl>
                                              <p:pRg st="1" end="1"/>
                                            </p:txEl>
                                          </p:spTgt>
                                        </p:tgtEl>
                                        <p:attrNameLst>
                                          <p:attrName>style.visibility</p:attrName>
                                        </p:attrNameLst>
                                      </p:cBhvr>
                                      <p:to>
                                        <p:strVal val="visible"/>
                                      </p:to>
                                    </p:set>
                                    <p:anim calcmode="lin" valueType="num">
                                      <p:cBhvr additive="base">
                                        <p:cTn id="13" dur="500" fill="hold"/>
                                        <p:tgtEl>
                                          <p:spTgt spid="10926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26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2611">
                                            <p:txEl>
                                              <p:pRg st="2" end="2"/>
                                            </p:txEl>
                                          </p:spTgt>
                                        </p:tgtEl>
                                        <p:attrNameLst>
                                          <p:attrName>style.visibility</p:attrName>
                                        </p:attrNameLst>
                                      </p:cBhvr>
                                      <p:to>
                                        <p:strVal val="visible"/>
                                      </p:to>
                                    </p:set>
                                    <p:anim calcmode="lin" valueType="num">
                                      <p:cBhvr additive="base">
                                        <p:cTn id="19" dur="500" fill="hold"/>
                                        <p:tgtEl>
                                          <p:spTgt spid="10926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26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2611">
                                            <p:txEl>
                                              <p:pRg st="3" end="3"/>
                                            </p:txEl>
                                          </p:spTgt>
                                        </p:tgtEl>
                                        <p:attrNameLst>
                                          <p:attrName>style.visibility</p:attrName>
                                        </p:attrNameLst>
                                      </p:cBhvr>
                                      <p:to>
                                        <p:strVal val="visible"/>
                                      </p:to>
                                    </p:set>
                                    <p:anim calcmode="lin" valueType="num">
                                      <p:cBhvr additive="base">
                                        <p:cTn id="25" dur="500" fill="hold"/>
                                        <p:tgtEl>
                                          <p:spTgt spid="10926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26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11" grpId="0" build="p" bldLvl="3"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a:extLst>
              <a:ext uri="{FF2B5EF4-FFF2-40B4-BE49-F238E27FC236}">
                <a16:creationId xmlns:a16="http://schemas.microsoft.com/office/drawing/2014/main" id="{1E976047-67DB-44F4-ACDE-37EF929C4E4B}"/>
              </a:ext>
            </a:extLst>
          </p:cNvPr>
          <p:cNvSpPr>
            <a:spLocks noGrp="1" noChangeArrowheads="1"/>
          </p:cNvSpPr>
          <p:nvPr>
            <p:ph type="body" idx="1"/>
          </p:nvPr>
        </p:nvSpPr>
        <p:spPr>
          <a:xfrm>
            <a:off x="357188" y="1785938"/>
            <a:ext cx="8786812" cy="4429125"/>
          </a:xfrm>
        </p:spPr>
        <p:txBody>
          <a:bodyPr/>
          <a:lstStyle/>
          <a:p>
            <a:pPr marL="288925" indent="-288925" defTabSz="814388" eaLnBrk="1" hangingPunct="1">
              <a:lnSpc>
                <a:spcPct val="130000"/>
              </a:lnSpc>
              <a:defRPr/>
            </a:pPr>
            <a:r>
              <a:rPr lang="en-US" altLang="zh-CN" sz="2400" b="1" dirty="0"/>
              <a:t>NAT</a:t>
            </a:r>
            <a:r>
              <a:rPr lang="en-US" altLang="zh-CN" sz="2400" dirty="0"/>
              <a:t>, is the process of swapping one address for another in the IP packet header</a:t>
            </a:r>
          </a:p>
          <a:p>
            <a:pPr marL="288925" indent="-288925" defTabSz="814388" eaLnBrk="1" hangingPunct="1">
              <a:lnSpc>
                <a:spcPct val="130000"/>
              </a:lnSpc>
              <a:defRPr/>
            </a:pPr>
            <a:r>
              <a:rPr lang="en-US" altLang="zh-CN" sz="2400" dirty="0"/>
              <a:t>In practice, NAT is used to allow hosts that are privately addressed to access the Internet</a:t>
            </a:r>
          </a:p>
          <a:p>
            <a:pPr marL="288925" indent="-288925" defTabSz="814388" eaLnBrk="1" hangingPunct="1">
              <a:lnSpc>
                <a:spcPct val="130000"/>
              </a:lnSpc>
              <a:defRPr/>
            </a:pPr>
            <a:r>
              <a:rPr lang="en-US" altLang="zh-CN" sz="2400" dirty="0"/>
              <a:t>One of solutions to IP address depletion</a:t>
            </a:r>
          </a:p>
          <a:p>
            <a:pPr lvl="1" eaLnBrk="1" hangingPunct="1">
              <a:lnSpc>
                <a:spcPct val="130000"/>
              </a:lnSpc>
              <a:defRPr/>
            </a:pPr>
            <a:r>
              <a:rPr lang="en-US" altLang="zh-CN" sz="2400" dirty="0">
                <a:latin typeface="Arial" pitchFamily="34" charset="0"/>
                <a:cs typeface="Arial" pitchFamily="34" charset="0"/>
              </a:rPr>
              <a:t>Conserves registered (legal) addresses</a:t>
            </a:r>
          </a:p>
          <a:p>
            <a:pPr lvl="1" eaLnBrk="1" hangingPunct="1">
              <a:lnSpc>
                <a:spcPct val="130000"/>
              </a:lnSpc>
              <a:defRPr/>
            </a:pPr>
            <a:r>
              <a:rPr lang="en-US" altLang="zh-CN" sz="2400" dirty="0">
                <a:latin typeface="Arial" pitchFamily="34" charset="0"/>
                <a:cs typeface="Arial" pitchFamily="34" charset="0"/>
              </a:rPr>
              <a:t>Increases Flexibility when connecting to Internet</a:t>
            </a:r>
          </a:p>
          <a:p>
            <a:pPr eaLnBrk="1" hangingPunct="1">
              <a:lnSpc>
                <a:spcPct val="130000"/>
              </a:lnSpc>
              <a:defRPr/>
            </a:pPr>
            <a:r>
              <a:rPr lang="en-AU" altLang="zh-CN" sz="2400" dirty="0">
                <a:latin typeface="Arial" pitchFamily="34" charset="0"/>
                <a:cs typeface="Arial" pitchFamily="34" charset="0"/>
              </a:rPr>
              <a:t>RFC 1631</a:t>
            </a:r>
            <a:r>
              <a:rPr lang="en-US" altLang="zh-CN" sz="2400" dirty="0">
                <a:latin typeface="Arial" pitchFamily="34" charset="0"/>
                <a:cs typeface="Arial" pitchFamily="34" charset="0"/>
              </a:rPr>
              <a:t> -</a:t>
            </a:r>
            <a:r>
              <a:rPr lang="en-US" altLang="zh-CN" sz="2400" dirty="0">
                <a:solidFill>
                  <a:schemeClr val="bg2"/>
                </a:solidFill>
                <a:latin typeface="Arial" pitchFamily="34" charset="0"/>
                <a:cs typeface="Arial" pitchFamily="34" charset="0"/>
              </a:rPr>
              <a:t> </a:t>
            </a:r>
            <a:r>
              <a:rPr lang="en-AU" altLang="zh-CN" sz="2400" dirty="0">
                <a:solidFill>
                  <a:schemeClr val="bg2"/>
                </a:solidFill>
                <a:latin typeface="Arial" pitchFamily="34" charset="0"/>
                <a:cs typeface="Arial" pitchFamily="34" charset="0"/>
              </a:rPr>
              <a:t> </a:t>
            </a:r>
            <a:r>
              <a:rPr lang="en-US" altLang="zh-CN" sz="2400" dirty="0">
                <a:solidFill>
                  <a:schemeClr val="tx2"/>
                </a:solidFill>
                <a:latin typeface="Arial" pitchFamily="34" charset="0"/>
                <a:cs typeface="Arial" pitchFamily="34" charset="0"/>
              </a:rPr>
              <a:t>Network Address Translator </a:t>
            </a:r>
            <a:r>
              <a:rPr lang="en-AU" altLang="zh-CN" sz="2400" i="1" dirty="0">
                <a:solidFill>
                  <a:schemeClr val="tx2"/>
                </a:solidFill>
                <a:latin typeface="Arial" pitchFamily="34" charset="0"/>
                <a:cs typeface="Arial" pitchFamily="34" charset="0"/>
              </a:rPr>
              <a:t>(NAT)</a:t>
            </a:r>
            <a:endParaRPr lang="en-US" altLang="zh-CN" sz="2400" dirty="0">
              <a:solidFill>
                <a:schemeClr val="tx2"/>
              </a:solidFill>
              <a:latin typeface="Arial" pitchFamily="34" charset="0"/>
              <a:cs typeface="Arial" pitchFamily="34" charset="0"/>
            </a:endParaRPr>
          </a:p>
          <a:p>
            <a:pPr marL="288925" indent="-288925" defTabSz="814388" eaLnBrk="1" hangingPunct="1">
              <a:lnSpc>
                <a:spcPct val="130000"/>
              </a:lnSpc>
              <a:defRPr/>
            </a:pPr>
            <a:endParaRPr lang="en-US" altLang="zh-CN" sz="2400" dirty="0"/>
          </a:p>
          <a:p>
            <a:pPr marL="288925" indent="-288925" defTabSz="814388" eaLnBrk="1" hangingPunct="1">
              <a:lnSpc>
                <a:spcPct val="130000"/>
              </a:lnSpc>
              <a:defRPr/>
            </a:pPr>
            <a:endParaRPr lang="en-US" altLang="zh-CN" sz="2400" dirty="0"/>
          </a:p>
        </p:txBody>
      </p:sp>
      <p:sp>
        <p:nvSpPr>
          <p:cNvPr id="61443" name="Rectangle 4">
            <a:extLst>
              <a:ext uri="{FF2B5EF4-FFF2-40B4-BE49-F238E27FC236}">
                <a16:creationId xmlns:a16="http://schemas.microsoft.com/office/drawing/2014/main" id="{462E918B-9E67-433C-A1C3-C07D7E27F283}"/>
              </a:ext>
            </a:extLst>
          </p:cNvPr>
          <p:cNvSpPr>
            <a:spLocks noChangeArrowheads="1"/>
          </p:cNvSpPr>
          <p:nvPr/>
        </p:nvSpPr>
        <p:spPr bwMode="auto">
          <a:xfrm>
            <a:off x="539750" y="620713"/>
            <a:ext cx="7799388"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lstStyle>
            <a:lvl1pPr defTabSz="814388" eaLnBrk="0" hangingPunct="0">
              <a:defRPr>
                <a:solidFill>
                  <a:schemeClr val="tx1"/>
                </a:solidFill>
                <a:latin typeface="Verdana" panose="020B0604030504040204" pitchFamily="34" charset="0"/>
                <a:ea typeface="宋体" panose="02010600030101010101" pitchFamily="2" charset="-122"/>
              </a:defRPr>
            </a:lvl1pPr>
            <a:lvl2pPr marL="742950" indent="-285750" defTabSz="814388" eaLnBrk="0" hangingPunct="0">
              <a:defRPr>
                <a:solidFill>
                  <a:schemeClr val="tx1"/>
                </a:solidFill>
                <a:latin typeface="Verdana" panose="020B0604030504040204" pitchFamily="34" charset="0"/>
                <a:ea typeface="宋体" panose="02010600030101010101" pitchFamily="2" charset="-122"/>
              </a:defRPr>
            </a:lvl2pPr>
            <a:lvl3pPr marL="1143000" indent="-228600" defTabSz="814388" eaLnBrk="0" hangingPunct="0">
              <a:defRPr>
                <a:solidFill>
                  <a:schemeClr val="tx1"/>
                </a:solidFill>
                <a:latin typeface="Verdana" panose="020B0604030504040204" pitchFamily="34" charset="0"/>
                <a:ea typeface="宋体" panose="02010600030101010101" pitchFamily="2" charset="-122"/>
              </a:defRPr>
            </a:lvl3pPr>
            <a:lvl4pPr marL="1600200" indent="-228600" defTabSz="814388" eaLnBrk="0" hangingPunct="0">
              <a:defRPr>
                <a:solidFill>
                  <a:schemeClr val="tx1"/>
                </a:solidFill>
                <a:latin typeface="Verdana" panose="020B0604030504040204" pitchFamily="34" charset="0"/>
                <a:ea typeface="宋体" panose="02010600030101010101" pitchFamily="2" charset="-122"/>
              </a:defRPr>
            </a:lvl4pPr>
            <a:lvl5pPr marL="2057400" indent="-228600" defTabSz="814388" eaLnBrk="0" hangingPunct="0">
              <a:defRPr>
                <a:solidFill>
                  <a:schemeClr val="tx1"/>
                </a:solidFill>
                <a:latin typeface="Verdana" panose="020B0604030504040204" pitchFamily="34" charset="0"/>
                <a:ea typeface="宋体" panose="02010600030101010101" pitchFamily="2" charset="-122"/>
              </a:defRPr>
            </a:lvl5pPr>
            <a:lvl6pPr marL="25146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lang="en-US" altLang="zh-CN" sz="3600">
                <a:solidFill>
                  <a:schemeClr val="tx2"/>
                </a:solidFill>
              </a:rPr>
              <a:t>What is NAT?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95C98218-C1CD-4883-9688-D0929116440B}"/>
              </a:ext>
            </a:extLst>
          </p:cNvPr>
          <p:cNvSpPr>
            <a:spLocks noGrp="1" noChangeArrowheads="1"/>
          </p:cNvSpPr>
          <p:nvPr>
            <p:ph type="title"/>
          </p:nvPr>
        </p:nvSpPr>
        <p:spPr/>
        <p:txBody>
          <a:bodyPr/>
          <a:lstStyle/>
          <a:p>
            <a:pPr eaLnBrk="1" hangingPunct="1"/>
            <a:r>
              <a:rPr lang="en-US" altLang="zh-CN">
                <a:latin typeface="Helvetica" panose="020B0604020202020204" pitchFamily="34" charset="0"/>
                <a:cs typeface="Arial" panose="020B0604020202020204" pitchFamily="34" charset="0"/>
              </a:rPr>
              <a:t>NAT a simple concept</a:t>
            </a:r>
          </a:p>
        </p:txBody>
      </p:sp>
      <p:sp>
        <p:nvSpPr>
          <p:cNvPr id="2052" name="Rectangle 3">
            <a:extLst>
              <a:ext uri="{FF2B5EF4-FFF2-40B4-BE49-F238E27FC236}">
                <a16:creationId xmlns:a16="http://schemas.microsoft.com/office/drawing/2014/main" id="{1F053067-4419-4D80-88F6-152C0E74C71B}"/>
              </a:ext>
            </a:extLst>
          </p:cNvPr>
          <p:cNvSpPr>
            <a:spLocks noGrp="1" noChangeArrowheads="1"/>
          </p:cNvSpPr>
          <p:nvPr>
            <p:ph type="body" idx="1"/>
          </p:nvPr>
        </p:nvSpPr>
        <p:spPr>
          <a:xfrm>
            <a:off x="428625" y="5857875"/>
            <a:ext cx="2362200" cy="381000"/>
          </a:xfrm>
          <a:noFill/>
        </p:spPr>
        <p:txBody>
          <a:bodyPr lIns="82124" tIns="41061" rIns="82124" bIns="41061" anchor="ctr" anchorCtr="1"/>
          <a:lstStyle/>
          <a:p>
            <a:pPr marL="288925" indent="-288925" defTabSz="814388" eaLnBrk="1" hangingPunct="1">
              <a:lnSpc>
                <a:spcPct val="90000"/>
              </a:lnSpc>
              <a:buFont typeface="Wingdings" panose="05000000000000000000" pitchFamily="2" charset="2"/>
              <a:buNone/>
            </a:pPr>
            <a:r>
              <a:rPr lang="en-AU" altLang="zh-CN" sz="1900" b="1">
                <a:solidFill>
                  <a:srgbClr val="CC0000"/>
                </a:solidFill>
                <a:latin typeface="Times New Roman" panose="02020603050405020304" pitchFamily="18" charset="0"/>
                <a:cs typeface="Arial" panose="020B0604020202020204" pitchFamily="34" charset="0"/>
              </a:rPr>
              <a:t>P</a:t>
            </a:r>
            <a:r>
              <a:rPr lang="en-US" altLang="zh-CN" sz="1900" b="1">
                <a:solidFill>
                  <a:srgbClr val="CC0000"/>
                </a:solidFill>
                <a:latin typeface="Times New Roman" panose="02020603050405020304" pitchFamily="18" charset="0"/>
              </a:rPr>
              <a:t>rivate addresses</a:t>
            </a:r>
            <a:r>
              <a:rPr lang="en-US" altLang="zh-CN" sz="1900" b="1" i="1">
                <a:solidFill>
                  <a:schemeClr val="bg1"/>
                </a:solidFill>
                <a:latin typeface="Times New Roman" panose="02020603050405020304" pitchFamily="18" charset="0"/>
              </a:rPr>
              <a:t> </a:t>
            </a:r>
            <a:endParaRPr lang="en-AU" altLang="zh-CN" sz="1900" b="1" i="1">
              <a:solidFill>
                <a:schemeClr val="bg1"/>
              </a:solidFill>
              <a:latin typeface="Times New Roman" panose="02020603050405020304" pitchFamily="18" charset="0"/>
              <a:cs typeface="Arial" panose="020B0604020202020204" pitchFamily="34" charset="0"/>
            </a:endParaRPr>
          </a:p>
        </p:txBody>
      </p:sp>
      <p:graphicFrame>
        <p:nvGraphicFramePr>
          <p:cNvPr id="2050" name="Object 4">
            <a:extLst>
              <a:ext uri="{FF2B5EF4-FFF2-40B4-BE49-F238E27FC236}">
                <a16:creationId xmlns:a16="http://schemas.microsoft.com/office/drawing/2014/main" id="{BB03203D-4394-4195-BF1D-EC818FC08B0D}"/>
              </a:ext>
            </a:extLst>
          </p:cNvPr>
          <p:cNvGraphicFramePr>
            <a:graphicFrameLocks noChangeAspect="1"/>
          </p:cNvGraphicFramePr>
          <p:nvPr/>
        </p:nvGraphicFramePr>
        <p:xfrm>
          <a:off x="1371600" y="1747838"/>
          <a:ext cx="7146925" cy="4110037"/>
        </p:xfrm>
        <a:graphic>
          <a:graphicData uri="http://schemas.openxmlformats.org/presentationml/2006/ole">
            <mc:AlternateContent xmlns:mc="http://schemas.openxmlformats.org/markup-compatibility/2006">
              <mc:Choice xmlns:v="urn:schemas-microsoft-com:vml" Requires="v">
                <p:oleObj spid="_x0000_s2058" r:id="rId4" imgW="6442640" imgH="3710554" progId="Photoshop.Image.5">
                  <p:embed/>
                </p:oleObj>
              </mc:Choice>
              <mc:Fallback>
                <p:oleObj r:id="rId4" imgW="6442640" imgH="3710554" progId="Photoshop.Image.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747838"/>
                        <a:ext cx="7146925" cy="411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3" name="Rectangle 5">
            <a:extLst>
              <a:ext uri="{FF2B5EF4-FFF2-40B4-BE49-F238E27FC236}">
                <a16:creationId xmlns:a16="http://schemas.microsoft.com/office/drawing/2014/main" id="{BF5A3C47-1299-4AD7-8645-70089FF93088}"/>
              </a:ext>
            </a:extLst>
          </p:cNvPr>
          <p:cNvSpPr>
            <a:spLocks noChangeArrowheads="1"/>
          </p:cNvSpPr>
          <p:nvPr/>
        </p:nvSpPr>
        <p:spPr bwMode="auto">
          <a:xfrm>
            <a:off x="4038600" y="1671638"/>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nchorCtr="1"/>
          <a:lstStyle>
            <a:lvl1pPr marL="288925" indent="-288925" defTabSz="814388" eaLnBrk="0" hangingPunct="0">
              <a:defRPr>
                <a:solidFill>
                  <a:schemeClr val="tx1"/>
                </a:solidFill>
                <a:latin typeface="Verdana" panose="020B0604030504040204" pitchFamily="34" charset="0"/>
                <a:ea typeface="宋体" panose="02010600030101010101" pitchFamily="2" charset="-122"/>
              </a:defRPr>
            </a:lvl1pPr>
            <a:lvl2pPr marL="742950" indent="-285750" defTabSz="814388" eaLnBrk="0" hangingPunct="0">
              <a:defRPr>
                <a:solidFill>
                  <a:schemeClr val="tx1"/>
                </a:solidFill>
                <a:latin typeface="Verdana" panose="020B0604030504040204" pitchFamily="34" charset="0"/>
                <a:ea typeface="宋体" panose="02010600030101010101" pitchFamily="2" charset="-122"/>
              </a:defRPr>
            </a:lvl2pPr>
            <a:lvl3pPr marL="1143000" indent="-228600" defTabSz="814388" eaLnBrk="0" hangingPunct="0">
              <a:defRPr>
                <a:solidFill>
                  <a:schemeClr val="tx1"/>
                </a:solidFill>
                <a:latin typeface="Verdana" panose="020B0604030504040204" pitchFamily="34" charset="0"/>
                <a:ea typeface="宋体" panose="02010600030101010101" pitchFamily="2" charset="-122"/>
              </a:defRPr>
            </a:lvl3pPr>
            <a:lvl4pPr marL="1600200" indent="-228600" defTabSz="814388" eaLnBrk="0" hangingPunct="0">
              <a:defRPr>
                <a:solidFill>
                  <a:schemeClr val="tx1"/>
                </a:solidFill>
                <a:latin typeface="Verdana" panose="020B0604030504040204" pitchFamily="34" charset="0"/>
                <a:ea typeface="宋体" panose="02010600030101010101" pitchFamily="2" charset="-122"/>
              </a:defRPr>
            </a:lvl4pPr>
            <a:lvl5pPr marL="2057400" indent="-228600" defTabSz="814388" eaLnBrk="0" hangingPunct="0">
              <a:defRPr>
                <a:solidFill>
                  <a:schemeClr val="tx1"/>
                </a:solidFill>
                <a:latin typeface="Verdana" panose="020B0604030504040204" pitchFamily="34" charset="0"/>
                <a:ea typeface="宋体" panose="02010600030101010101" pitchFamily="2" charset="-122"/>
              </a:defRPr>
            </a:lvl5pPr>
            <a:lvl6pPr marL="25146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85000"/>
              </a:lnSpc>
              <a:spcBef>
                <a:spcPct val="50000"/>
              </a:spcBef>
              <a:buClr>
                <a:schemeClr val="folHlink"/>
              </a:buClr>
              <a:buSzPct val="100000"/>
              <a:buFont typeface="Arial" panose="020B0604020202020204" pitchFamily="34" charset="0"/>
              <a:buNone/>
            </a:pPr>
            <a:r>
              <a:rPr lang="en-US" altLang="zh-CN" sz="2000" b="1">
                <a:solidFill>
                  <a:srgbClr val="CC0000"/>
                </a:solidFill>
                <a:latin typeface="Times New Roman" panose="02020603050405020304" pitchFamily="18" charset="0"/>
              </a:rPr>
              <a:t>Registered addresses</a:t>
            </a:r>
            <a:r>
              <a:rPr lang="en-US" altLang="zh-CN" sz="2000" b="1" i="1">
                <a:solidFill>
                  <a:schemeClr val="bg1"/>
                </a:solidFill>
                <a:latin typeface="Times New Roman" panose="02020603050405020304" pitchFamily="18" charset="0"/>
              </a:rPr>
              <a:t> </a:t>
            </a:r>
            <a:endParaRPr lang="en-AU" altLang="zh-CN" sz="2000" b="1" i="1">
              <a:solidFill>
                <a:schemeClr val="bg1"/>
              </a:solidFill>
              <a:latin typeface="Times New Roman" panose="02020603050405020304" pitchFamily="18" charset="0"/>
              <a:cs typeface="Arial" panose="020B0604020202020204" pitchFamily="34" charset="0"/>
            </a:endParaRPr>
          </a:p>
        </p:txBody>
      </p:sp>
      <p:sp>
        <p:nvSpPr>
          <p:cNvPr id="2054" name="Line 6">
            <a:extLst>
              <a:ext uri="{FF2B5EF4-FFF2-40B4-BE49-F238E27FC236}">
                <a16:creationId xmlns:a16="http://schemas.microsoft.com/office/drawing/2014/main" id="{C0CDECAA-E207-4C4C-A307-0BC695C97487}"/>
              </a:ext>
            </a:extLst>
          </p:cNvPr>
          <p:cNvSpPr>
            <a:spLocks noChangeShapeType="1"/>
          </p:cNvSpPr>
          <p:nvPr/>
        </p:nvSpPr>
        <p:spPr bwMode="auto">
          <a:xfrm>
            <a:off x="5410200" y="2128838"/>
            <a:ext cx="228600" cy="1143000"/>
          </a:xfrm>
          <a:prstGeom prst="line">
            <a:avLst/>
          </a:prstGeom>
          <a:noFill/>
          <a:ln w="28575">
            <a:solidFill>
              <a:srgbClr val="9933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5" name="Line 7">
            <a:extLst>
              <a:ext uri="{FF2B5EF4-FFF2-40B4-BE49-F238E27FC236}">
                <a16:creationId xmlns:a16="http://schemas.microsoft.com/office/drawing/2014/main" id="{EC98AA3C-8782-4616-BA8A-9EE3DB75F4CC}"/>
              </a:ext>
            </a:extLst>
          </p:cNvPr>
          <p:cNvSpPr>
            <a:spLocks noChangeShapeType="1"/>
          </p:cNvSpPr>
          <p:nvPr/>
        </p:nvSpPr>
        <p:spPr bwMode="auto">
          <a:xfrm flipV="1">
            <a:off x="1214438" y="5176838"/>
            <a:ext cx="233362" cy="752475"/>
          </a:xfrm>
          <a:prstGeom prst="line">
            <a:avLst/>
          </a:prstGeom>
          <a:noFill/>
          <a:ln w="28575">
            <a:solidFill>
              <a:srgbClr val="9933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6" name="Line 8">
            <a:extLst>
              <a:ext uri="{FF2B5EF4-FFF2-40B4-BE49-F238E27FC236}">
                <a16:creationId xmlns:a16="http://schemas.microsoft.com/office/drawing/2014/main" id="{18D04C9B-531B-4C97-8287-472AC7E2B86C}"/>
              </a:ext>
            </a:extLst>
          </p:cNvPr>
          <p:cNvSpPr>
            <a:spLocks noChangeShapeType="1"/>
          </p:cNvSpPr>
          <p:nvPr/>
        </p:nvSpPr>
        <p:spPr bwMode="auto">
          <a:xfrm flipV="1">
            <a:off x="1071563" y="3424238"/>
            <a:ext cx="452437" cy="2505075"/>
          </a:xfrm>
          <a:prstGeom prst="line">
            <a:avLst/>
          </a:prstGeom>
          <a:noFill/>
          <a:ln w="28575">
            <a:solidFill>
              <a:srgbClr val="9933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83D9541-B732-4426-8F9A-DDDA70A8B1F5}"/>
              </a:ext>
            </a:extLst>
          </p:cNvPr>
          <p:cNvSpPr>
            <a:spLocks noGrp="1" noChangeArrowheads="1"/>
          </p:cNvSpPr>
          <p:nvPr>
            <p:ph type="title"/>
          </p:nvPr>
        </p:nvSpPr>
        <p:spPr>
          <a:xfrm>
            <a:off x="611188" y="476250"/>
            <a:ext cx="7793037" cy="1143000"/>
          </a:xfrm>
        </p:spPr>
        <p:txBody>
          <a:bodyPr/>
          <a:lstStyle/>
          <a:p>
            <a:pPr eaLnBrk="1" hangingPunct="1"/>
            <a:r>
              <a:rPr lang="en-US" altLang="zh-CN">
                <a:latin typeface="Helvetica" panose="020B0604020202020204" pitchFamily="34" charset="0"/>
              </a:rPr>
              <a:t>NAT types</a:t>
            </a:r>
          </a:p>
        </p:txBody>
      </p:sp>
      <p:sp>
        <p:nvSpPr>
          <p:cNvPr id="62467" name="Rectangle 3">
            <a:extLst>
              <a:ext uri="{FF2B5EF4-FFF2-40B4-BE49-F238E27FC236}">
                <a16:creationId xmlns:a16="http://schemas.microsoft.com/office/drawing/2014/main" id="{7A804CFD-E32A-486F-B22F-F5D14227CFE4}"/>
              </a:ext>
            </a:extLst>
          </p:cNvPr>
          <p:cNvSpPr>
            <a:spLocks noGrp="1" noChangeArrowheads="1"/>
          </p:cNvSpPr>
          <p:nvPr>
            <p:ph type="body" idx="1"/>
          </p:nvPr>
        </p:nvSpPr>
        <p:spPr>
          <a:xfrm>
            <a:off x="611188" y="1773238"/>
            <a:ext cx="8224837" cy="4343400"/>
          </a:xfrm>
        </p:spPr>
        <p:txBody>
          <a:bodyPr/>
          <a:lstStyle/>
          <a:p>
            <a:pPr eaLnBrk="1" hangingPunct="1">
              <a:lnSpc>
                <a:spcPct val="105000"/>
              </a:lnSpc>
            </a:pPr>
            <a:r>
              <a:rPr lang="en-US" altLang="zh-CN" sz="2400">
                <a:solidFill>
                  <a:schemeClr val="tx2"/>
                </a:solidFill>
              </a:rPr>
              <a:t>Static NAT:</a:t>
            </a:r>
          </a:p>
          <a:p>
            <a:pPr eaLnBrk="1" hangingPunct="1">
              <a:lnSpc>
                <a:spcPct val="105000"/>
              </a:lnSpc>
              <a:buFont typeface="Wingdings" panose="05000000000000000000" pitchFamily="2" charset="2"/>
              <a:buNone/>
            </a:pPr>
            <a:r>
              <a:rPr lang="en-US" altLang="zh-CN" sz="2400"/>
              <a:t>  	Fixed mapping of an internal address to an </a:t>
            </a:r>
            <a:r>
              <a:rPr lang="en-US" altLang="zh-CN" sz="2400">
                <a:latin typeface="Helvetica" panose="020B0604020202020204" pitchFamily="34" charset="0"/>
              </a:rPr>
              <a:t>registered </a:t>
            </a:r>
            <a:r>
              <a:rPr lang="en-US" altLang="zh-CN" sz="2400"/>
              <a:t>address</a:t>
            </a:r>
          </a:p>
          <a:p>
            <a:pPr eaLnBrk="1" hangingPunct="1">
              <a:lnSpc>
                <a:spcPct val="105000"/>
              </a:lnSpc>
            </a:pPr>
            <a:r>
              <a:rPr lang="en-US" altLang="zh-CN" sz="2400">
                <a:solidFill>
                  <a:schemeClr val="tx2"/>
                </a:solidFill>
              </a:rPr>
              <a:t>Dynamic NAT:</a:t>
            </a:r>
          </a:p>
          <a:p>
            <a:pPr eaLnBrk="1" hangingPunct="1">
              <a:lnSpc>
                <a:spcPct val="105000"/>
              </a:lnSpc>
              <a:buFont typeface="Wingdings" panose="05000000000000000000" pitchFamily="2" charset="2"/>
              <a:buNone/>
            </a:pPr>
            <a:r>
              <a:rPr lang="en-US" altLang="zh-CN" sz="2400"/>
              <a:t>	Mapping is done dynamically on a </a:t>
            </a:r>
            <a:r>
              <a:rPr lang="en-US" altLang="zh-CN" sz="2400">
                <a:solidFill>
                  <a:schemeClr val="tx2"/>
                </a:solidFill>
              </a:rPr>
              <a:t>first come first</a:t>
            </a:r>
            <a:r>
              <a:rPr lang="en-US" altLang="zh-CN" sz="2400"/>
              <a:t> </a:t>
            </a:r>
            <a:r>
              <a:rPr lang="en-US" altLang="zh-CN" sz="2400">
                <a:solidFill>
                  <a:schemeClr val="tx2"/>
                </a:solidFill>
              </a:rPr>
              <a:t>served basis</a:t>
            </a:r>
          </a:p>
          <a:p>
            <a:pPr eaLnBrk="1" hangingPunct="1">
              <a:lnSpc>
                <a:spcPct val="105000"/>
              </a:lnSpc>
            </a:pPr>
            <a:r>
              <a:rPr lang="en-US" altLang="zh-CN" sz="2400">
                <a:solidFill>
                  <a:schemeClr val="tx2"/>
                </a:solidFill>
              </a:rPr>
              <a:t>PAT (Overload):</a:t>
            </a:r>
            <a:r>
              <a:rPr lang="en-US" altLang="zh-CN" sz="2400"/>
              <a:t> </a:t>
            </a:r>
          </a:p>
          <a:p>
            <a:pPr eaLnBrk="1" hangingPunct="1">
              <a:lnSpc>
                <a:spcPct val="105000"/>
              </a:lnSpc>
              <a:buFont typeface="Wingdings" panose="05000000000000000000" pitchFamily="2" charset="2"/>
              <a:buNone/>
            </a:pPr>
            <a:r>
              <a:rPr lang="en-US" altLang="zh-CN" sz="2400"/>
              <a:t>	Port address translation is used to allow many internal users to share a single </a:t>
            </a:r>
            <a:r>
              <a:rPr lang="en-US" altLang="zh-CN" sz="2400">
                <a:latin typeface="Tahoma" panose="020B0604030504040204" pitchFamily="34" charset="0"/>
              </a:rPr>
              <a:t>‘</a:t>
            </a:r>
            <a:r>
              <a:rPr lang="en-US" altLang="zh-CN" sz="2400"/>
              <a:t>inside global</a:t>
            </a:r>
            <a:r>
              <a:rPr lang="en-US" altLang="zh-CN" sz="2400">
                <a:latin typeface="Tahoma" panose="020B0604030504040204" pitchFamily="34" charset="0"/>
              </a:rPr>
              <a:t>’</a:t>
            </a:r>
            <a:r>
              <a:rPr lang="en-US" altLang="zh-CN" sz="2400"/>
              <a:t> address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4FDC2D3F-4D15-4740-A24E-604233DD44F4}"/>
              </a:ext>
            </a:extLst>
          </p:cNvPr>
          <p:cNvSpPr>
            <a:spLocks noChangeArrowheads="1"/>
          </p:cNvSpPr>
          <p:nvPr/>
        </p:nvSpPr>
        <p:spPr bwMode="auto">
          <a:xfrm>
            <a:off x="285750" y="1785938"/>
            <a:ext cx="8858250"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73025" tIns="36512" rIns="73025" bIns="36512" anchor="ctr" anchorCtr="1"/>
          <a:lstStyle>
            <a:lvl1pPr marL="257175" indent="-257175" defTabSz="723900" eaLnBrk="0" hangingPunct="0">
              <a:defRPr>
                <a:solidFill>
                  <a:schemeClr val="tx1"/>
                </a:solidFill>
                <a:latin typeface="Verdana" panose="020B0604030504040204" pitchFamily="34" charset="0"/>
                <a:ea typeface="宋体" panose="02010600030101010101" pitchFamily="2" charset="-122"/>
              </a:defRPr>
            </a:lvl1pPr>
            <a:lvl2pPr marL="742950" indent="-285750" defTabSz="723900" eaLnBrk="0" hangingPunct="0">
              <a:defRPr>
                <a:solidFill>
                  <a:schemeClr val="tx1"/>
                </a:solidFill>
                <a:latin typeface="Verdana" panose="020B0604030504040204" pitchFamily="34" charset="0"/>
                <a:ea typeface="宋体" panose="02010600030101010101" pitchFamily="2" charset="-122"/>
              </a:defRPr>
            </a:lvl2pPr>
            <a:lvl3pPr marL="1143000" indent="-228600" defTabSz="723900" eaLnBrk="0" hangingPunct="0">
              <a:defRPr>
                <a:solidFill>
                  <a:schemeClr val="tx1"/>
                </a:solidFill>
                <a:latin typeface="Verdana" panose="020B0604030504040204" pitchFamily="34" charset="0"/>
                <a:ea typeface="宋体" panose="02010600030101010101" pitchFamily="2" charset="-122"/>
              </a:defRPr>
            </a:lvl3pPr>
            <a:lvl4pPr marL="1600200" indent="-228600" defTabSz="723900" eaLnBrk="0" hangingPunct="0">
              <a:defRPr>
                <a:solidFill>
                  <a:schemeClr val="tx1"/>
                </a:solidFill>
                <a:latin typeface="Verdana" panose="020B0604030504040204" pitchFamily="34" charset="0"/>
                <a:ea typeface="宋体" panose="02010600030101010101" pitchFamily="2" charset="-122"/>
              </a:defRPr>
            </a:lvl4pPr>
            <a:lvl5pPr marL="2057400" indent="-228600" defTabSz="723900" eaLnBrk="0" hangingPunct="0">
              <a:defRPr>
                <a:solidFill>
                  <a:schemeClr val="tx1"/>
                </a:solidFill>
                <a:latin typeface="Verdana" panose="020B0604030504040204" pitchFamily="34" charset="0"/>
                <a:ea typeface="宋体" panose="02010600030101010101" pitchFamily="2" charset="-122"/>
              </a:defRPr>
            </a:lvl5pPr>
            <a:lvl6pPr marL="2514600" indent="-228600" defTabSz="7239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7239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7239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7239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35000"/>
              </a:spcBef>
              <a:buClr>
                <a:schemeClr val="accent2"/>
              </a:buClr>
              <a:buSzPct val="100000"/>
              <a:buFont typeface="Wingdings" panose="05000000000000000000" pitchFamily="2" charset="2"/>
              <a:buChar char="p"/>
            </a:pPr>
            <a:r>
              <a:rPr lang="en-US" altLang="zh-CN" sz="2800" b="1">
                <a:solidFill>
                  <a:schemeClr val="tx2"/>
                </a:solidFill>
                <a:latin typeface="Helvetica" panose="020B0604020202020204" pitchFamily="34" charset="0"/>
              </a:rPr>
              <a:t>Inside Local address</a:t>
            </a:r>
            <a:r>
              <a:rPr lang="en-US" altLang="zh-CN" sz="2800" b="1">
                <a:latin typeface="Helvetica" panose="020B0604020202020204" pitchFamily="34" charset="0"/>
              </a:rPr>
              <a:t> (</a:t>
            </a:r>
            <a:r>
              <a:rPr lang="zh-CN" altLang="en-US" sz="2800" b="1">
                <a:latin typeface="宋体" panose="02010600030101010101" pitchFamily="2" charset="-122"/>
              </a:rPr>
              <a:t>内部本地地址</a:t>
            </a:r>
            <a:r>
              <a:rPr lang="zh-CN" altLang="en-US" sz="2800" b="1">
                <a:latin typeface="Helvetica" panose="020B0604020202020204" pitchFamily="34" charset="0"/>
              </a:rPr>
              <a:t> ):内网</a:t>
            </a:r>
            <a:r>
              <a:rPr lang="en-US" altLang="zh-CN" sz="2800" b="1">
                <a:latin typeface="Helvetica" panose="020B0604020202020204" pitchFamily="34" charset="0"/>
              </a:rPr>
              <a:t>IP</a:t>
            </a:r>
            <a:r>
              <a:rPr lang="zh-CN" altLang="en-US" sz="2800" b="1">
                <a:latin typeface="Helvetica" panose="020B0604020202020204" pitchFamily="34" charset="0"/>
              </a:rPr>
              <a:t>地址</a:t>
            </a:r>
            <a:endParaRPr lang="en-US" altLang="zh-CN" sz="2800" b="1">
              <a:latin typeface="Helvetica" panose="020B0604020202020204" pitchFamily="34" charset="0"/>
            </a:endParaRPr>
          </a:p>
          <a:p>
            <a:pPr>
              <a:spcBef>
                <a:spcPct val="35000"/>
              </a:spcBef>
              <a:buClr>
                <a:schemeClr val="accent2"/>
              </a:buClr>
              <a:buSzPct val="100000"/>
              <a:buFont typeface="Wingdings" panose="05000000000000000000" pitchFamily="2" charset="2"/>
              <a:buChar char="p"/>
            </a:pPr>
            <a:endParaRPr lang="en-US" altLang="zh-CN" sz="2800" b="1">
              <a:latin typeface="Helvetica" panose="020B0604020202020204" pitchFamily="34" charset="0"/>
            </a:endParaRPr>
          </a:p>
          <a:p>
            <a:pPr>
              <a:spcBef>
                <a:spcPct val="35000"/>
              </a:spcBef>
              <a:buClr>
                <a:schemeClr val="accent2"/>
              </a:buClr>
              <a:buSzPct val="100000"/>
              <a:buFont typeface="Wingdings" panose="05000000000000000000" pitchFamily="2" charset="2"/>
              <a:buChar char="p"/>
            </a:pPr>
            <a:r>
              <a:rPr lang="en-US" altLang="zh-CN" sz="2800" b="1">
                <a:solidFill>
                  <a:schemeClr val="tx2"/>
                </a:solidFill>
                <a:latin typeface="Helvetica" panose="020B0604020202020204" pitchFamily="34" charset="0"/>
              </a:rPr>
              <a:t>Inside Global address</a:t>
            </a:r>
            <a:r>
              <a:rPr lang="en-US" altLang="zh-CN" sz="2800" b="1">
                <a:latin typeface="Helvetica" panose="020B0604020202020204" pitchFamily="34" charset="0"/>
              </a:rPr>
              <a:t> (</a:t>
            </a:r>
            <a:r>
              <a:rPr lang="zh-CN" altLang="en-US" sz="2800" b="1">
                <a:latin typeface="宋体" panose="02010600030101010101" pitchFamily="2" charset="-122"/>
              </a:rPr>
              <a:t>内部全局地址</a:t>
            </a:r>
            <a:r>
              <a:rPr lang="en-US" altLang="zh-CN" sz="2800" b="1">
                <a:latin typeface="Helvetica" panose="020B0604020202020204" pitchFamily="34" charset="0"/>
              </a:rPr>
              <a:t>): </a:t>
            </a:r>
            <a:r>
              <a:rPr lang="zh-CN" altLang="en-US" sz="2800" b="1">
                <a:latin typeface="宋体" panose="02010600030101010101" pitchFamily="2" charset="-122"/>
              </a:rPr>
              <a:t>注册</a:t>
            </a:r>
            <a:r>
              <a:rPr lang="en-US" altLang="zh-CN" sz="2800" b="1">
                <a:latin typeface="Arial" panose="020B0604020202020204" pitchFamily="34" charset="0"/>
              </a:rPr>
              <a:t>IP</a:t>
            </a:r>
            <a:r>
              <a:rPr lang="zh-CN" altLang="en-US" sz="2800" b="1">
                <a:latin typeface="宋体" panose="02010600030101010101" pitchFamily="2" charset="-122"/>
              </a:rPr>
              <a:t>地址</a:t>
            </a:r>
            <a:r>
              <a:rPr lang="zh-CN" altLang="en-US" sz="2800" b="1">
                <a:latin typeface="Arial" panose="020B0604020202020204" pitchFamily="34" charset="0"/>
              </a:rPr>
              <a:t>,</a:t>
            </a:r>
            <a:r>
              <a:rPr lang="zh-CN" altLang="en-US" sz="2800" b="1">
                <a:latin typeface="宋体" panose="02010600030101010101" pitchFamily="2" charset="-122"/>
              </a:rPr>
              <a:t>对外部展示的内部地址</a:t>
            </a:r>
            <a:endParaRPr lang="en-US" altLang="zh-CN" sz="2800" b="1">
              <a:latin typeface="宋体" panose="02010600030101010101" pitchFamily="2" charset="-122"/>
            </a:endParaRPr>
          </a:p>
          <a:p>
            <a:pPr>
              <a:spcBef>
                <a:spcPct val="35000"/>
              </a:spcBef>
              <a:buClr>
                <a:schemeClr val="accent2"/>
              </a:buClr>
              <a:buSzPct val="100000"/>
              <a:buFont typeface="Wingdings" panose="05000000000000000000" pitchFamily="2" charset="2"/>
              <a:buChar char="p"/>
            </a:pPr>
            <a:endParaRPr lang="zh-CN" altLang="en-US" sz="2800" b="1">
              <a:latin typeface="宋体" panose="02010600030101010101" pitchFamily="2" charset="-122"/>
            </a:endParaRPr>
          </a:p>
          <a:p>
            <a:pPr>
              <a:spcBef>
                <a:spcPct val="50000"/>
              </a:spcBef>
              <a:buClr>
                <a:schemeClr val="accent2"/>
              </a:buClr>
              <a:buSzPct val="100000"/>
              <a:buFont typeface="Wingdings" panose="05000000000000000000" pitchFamily="2" charset="2"/>
              <a:buChar char="p"/>
            </a:pPr>
            <a:r>
              <a:rPr kumimoji="1" lang="en-US" altLang="zh-CN" sz="2800" b="1">
                <a:solidFill>
                  <a:schemeClr val="tx2"/>
                </a:solidFill>
                <a:latin typeface="Helvetica" panose="020B0604020202020204" pitchFamily="34" charset="0"/>
              </a:rPr>
              <a:t>Outside Global </a:t>
            </a:r>
            <a:r>
              <a:rPr lang="en-US" altLang="zh-CN" sz="2800" b="1">
                <a:solidFill>
                  <a:schemeClr val="tx2"/>
                </a:solidFill>
                <a:latin typeface="Helvetica" panose="020B0604020202020204" pitchFamily="34" charset="0"/>
              </a:rPr>
              <a:t>address</a:t>
            </a:r>
            <a:r>
              <a:rPr kumimoji="1" lang="en-US" altLang="zh-CN" sz="2800" b="1">
                <a:latin typeface="Arial" panose="020B0604020202020204" pitchFamily="34" charset="0"/>
              </a:rPr>
              <a:t> (</a:t>
            </a:r>
            <a:r>
              <a:rPr kumimoji="1" lang="zh-CN" altLang="en-US" sz="2800" b="1">
                <a:latin typeface="宋体" panose="02010600030101010101" pitchFamily="2" charset="-122"/>
              </a:rPr>
              <a:t>外部全局地址</a:t>
            </a:r>
            <a:r>
              <a:rPr kumimoji="1" lang="en-US" altLang="zh-CN" sz="2800" b="1">
                <a:latin typeface="Arial" panose="020B0604020202020204" pitchFamily="34" charset="0"/>
              </a:rPr>
              <a:t>):</a:t>
            </a:r>
            <a:r>
              <a:rPr kumimoji="1" lang="zh-CN" altLang="en-US" sz="2800" b="1">
                <a:latin typeface="宋体" panose="02010600030101010101" pitchFamily="2" charset="-122"/>
              </a:rPr>
              <a:t>由主机所有者分配的</a:t>
            </a:r>
            <a:r>
              <a:rPr kumimoji="1" lang="en-US" altLang="zh-CN" sz="2800" b="1">
                <a:latin typeface="Arial" panose="020B0604020202020204" pitchFamily="34" charset="0"/>
              </a:rPr>
              <a:t>IP</a:t>
            </a:r>
            <a:r>
              <a:rPr kumimoji="1" lang="zh-CN" altLang="en-US" sz="2800" b="1">
                <a:latin typeface="宋体" panose="02010600030101010101" pitchFamily="2" charset="-122"/>
              </a:rPr>
              <a:t>地址。通常是注册地址。</a:t>
            </a:r>
            <a:r>
              <a:rPr lang="zh-CN" altLang="en-US" sz="2800" b="1">
                <a:latin typeface="Helvetica" panose="020B0604020202020204" pitchFamily="34" charset="0"/>
              </a:rPr>
              <a:t> </a:t>
            </a:r>
            <a:endParaRPr lang="en-US" altLang="zh-CN" sz="2800" b="1">
              <a:latin typeface="Helvetica" panose="020B0604020202020204" pitchFamily="34" charset="0"/>
            </a:endParaRPr>
          </a:p>
        </p:txBody>
      </p:sp>
      <p:sp>
        <p:nvSpPr>
          <p:cNvPr id="63491" name="Rectangle 3">
            <a:extLst>
              <a:ext uri="{FF2B5EF4-FFF2-40B4-BE49-F238E27FC236}">
                <a16:creationId xmlns:a16="http://schemas.microsoft.com/office/drawing/2014/main" id="{8A69872A-C637-44FD-842C-5E12031E3D5B}"/>
              </a:ext>
            </a:extLst>
          </p:cNvPr>
          <p:cNvSpPr>
            <a:spLocks noGrp="1" noChangeArrowheads="1"/>
          </p:cNvSpPr>
          <p:nvPr>
            <p:ph type="title"/>
          </p:nvPr>
        </p:nvSpPr>
        <p:spPr>
          <a:noFill/>
        </p:spPr>
        <p:txBody>
          <a:bodyPr lIns="82124" tIns="41061" rIns="82124" bIns="41061"/>
          <a:lstStyle/>
          <a:p>
            <a:pPr eaLnBrk="1" hangingPunct="1"/>
            <a:r>
              <a:rPr lang="en-US" altLang="zh-CN">
                <a:latin typeface="Helvetica" panose="020B0604020202020204" pitchFamily="34" charset="0"/>
                <a:cs typeface="Arial" panose="020B0604020202020204" pitchFamily="34" charset="0"/>
              </a:rPr>
              <a:t>NAT address types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93" name="AutoShape 343">
            <a:extLst>
              <a:ext uri="{FF2B5EF4-FFF2-40B4-BE49-F238E27FC236}">
                <a16:creationId xmlns:a16="http://schemas.microsoft.com/office/drawing/2014/main" id="{72E44F08-31A5-402C-AD2C-32C4F57F22AD}"/>
              </a:ext>
            </a:extLst>
          </p:cNvPr>
          <p:cNvSpPr>
            <a:spLocks noChangeArrowheads="1"/>
          </p:cNvSpPr>
          <p:nvPr/>
        </p:nvSpPr>
        <p:spPr bwMode="auto">
          <a:xfrm>
            <a:off x="3200400" y="4665663"/>
            <a:ext cx="5181600" cy="1514475"/>
          </a:xfrm>
          <a:prstGeom prst="roundRect">
            <a:avLst>
              <a:gd name="adj" fmla="val 14088"/>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64515" name="Rectangle 2">
            <a:extLst>
              <a:ext uri="{FF2B5EF4-FFF2-40B4-BE49-F238E27FC236}">
                <a16:creationId xmlns:a16="http://schemas.microsoft.com/office/drawing/2014/main" id="{4456A27F-FA01-4E24-A686-761D846AC32A}"/>
              </a:ext>
            </a:extLst>
          </p:cNvPr>
          <p:cNvSpPr>
            <a:spLocks noGrp="1" noChangeArrowheads="1"/>
          </p:cNvSpPr>
          <p:nvPr>
            <p:ph type="title"/>
          </p:nvPr>
        </p:nvSpPr>
        <p:spPr>
          <a:xfrm>
            <a:off x="1143000" y="381000"/>
            <a:ext cx="7793038" cy="1143000"/>
          </a:xfrm>
        </p:spPr>
        <p:txBody>
          <a:bodyPr/>
          <a:lstStyle/>
          <a:p>
            <a:pPr eaLnBrk="1" hangingPunct="1"/>
            <a:r>
              <a:rPr lang="en-US" altLang="zh-CN">
                <a:latin typeface="Helvetica" panose="020B0604020202020204" pitchFamily="34" charset="0"/>
                <a:cs typeface="Arial" panose="020B0604020202020204" pitchFamily="34" charset="0"/>
              </a:rPr>
              <a:t>NAT address types</a:t>
            </a:r>
          </a:p>
        </p:txBody>
      </p:sp>
      <p:sp>
        <p:nvSpPr>
          <p:cNvPr id="64516" name="Freeform 3">
            <a:extLst>
              <a:ext uri="{FF2B5EF4-FFF2-40B4-BE49-F238E27FC236}">
                <a16:creationId xmlns:a16="http://schemas.microsoft.com/office/drawing/2014/main" id="{7C9EA5C8-D5F3-42AD-9A47-E90232E5FD19}"/>
              </a:ext>
            </a:extLst>
          </p:cNvPr>
          <p:cNvSpPr>
            <a:spLocks/>
          </p:cNvSpPr>
          <p:nvPr/>
        </p:nvSpPr>
        <p:spPr bwMode="auto">
          <a:xfrm rot="2624">
            <a:off x="6702425" y="3633788"/>
            <a:ext cx="1524000" cy="195262"/>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517" name="Rectangle 5">
            <a:extLst>
              <a:ext uri="{FF2B5EF4-FFF2-40B4-BE49-F238E27FC236}">
                <a16:creationId xmlns:a16="http://schemas.microsoft.com/office/drawing/2014/main" id="{F78748CC-BA14-4385-8C65-D1F7D721DB82}"/>
              </a:ext>
            </a:extLst>
          </p:cNvPr>
          <p:cNvSpPr>
            <a:spLocks noChangeArrowheads="1"/>
          </p:cNvSpPr>
          <p:nvPr/>
        </p:nvSpPr>
        <p:spPr bwMode="auto">
          <a:xfrm>
            <a:off x="3478213" y="5594350"/>
            <a:ext cx="968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1700" b="1">
                <a:solidFill>
                  <a:srgbClr val="000000"/>
                </a:solidFill>
                <a:latin typeface="Helvetica" panose="020B0604020202020204" pitchFamily="34" charset="0"/>
              </a:rPr>
              <a:t>10.1.1.2</a:t>
            </a:r>
          </a:p>
        </p:txBody>
      </p:sp>
      <p:sp>
        <p:nvSpPr>
          <p:cNvPr id="64518" name="Rectangle 6">
            <a:extLst>
              <a:ext uri="{FF2B5EF4-FFF2-40B4-BE49-F238E27FC236}">
                <a16:creationId xmlns:a16="http://schemas.microsoft.com/office/drawing/2014/main" id="{E4E507A9-168F-43BB-A0E9-72A6BFC544ED}"/>
              </a:ext>
            </a:extLst>
          </p:cNvPr>
          <p:cNvSpPr>
            <a:spLocks noChangeArrowheads="1"/>
          </p:cNvSpPr>
          <p:nvPr/>
        </p:nvSpPr>
        <p:spPr bwMode="auto">
          <a:xfrm>
            <a:off x="3478213" y="5873750"/>
            <a:ext cx="968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1700" b="1">
                <a:solidFill>
                  <a:srgbClr val="000000"/>
                </a:solidFill>
                <a:latin typeface="Helvetica" panose="020B0604020202020204" pitchFamily="34" charset="0"/>
              </a:rPr>
              <a:t>10.1.1.1</a:t>
            </a:r>
          </a:p>
        </p:txBody>
      </p:sp>
      <p:sp>
        <p:nvSpPr>
          <p:cNvPr id="64519" name="Rectangle 7">
            <a:extLst>
              <a:ext uri="{FF2B5EF4-FFF2-40B4-BE49-F238E27FC236}">
                <a16:creationId xmlns:a16="http://schemas.microsoft.com/office/drawing/2014/main" id="{77F6F5C0-1E5C-4F4A-93FA-5C04F709569F}"/>
              </a:ext>
            </a:extLst>
          </p:cNvPr>
          <p:cNvSpPr>
            <a:spLocks noChangeArrowheads="1"/>
          </p:cNvSpPr>
          <p:nvPr/>
        </p:nvSpPr>
        <p:spPr bwMode="auto">
          <a:xfrm>
            <a:off x="4737100" y="4251325"/>
            <a:ext cx="124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a:solidFill>
                  <a:srgbClr val="000000"/>
                </a:solidFill>
                <a:latin typeface="Helvetica" panose="020B0604020202020204" pitchFamily="34" charset="0"/>
              </a:rPr>
              <a:t>NAT table</a:t>
            </a:r>
          </a:p>
        </p:txBody>
      </p:sp>
      <p:sp>
        <p:nvSpPr>
          <p:cNvPr id="64520" name="Rectangle 8">
            <a:extLst>
              <a:ext uri="{FF2B5EF4-FFF2-40B4-BE49-F238E27FC236}">
                <a16:creationId xmlns:a16="http://schemas.microsoft.com/office/drawing/2014/main" id="{857C272B-3003-4DD7-B64B-DF1FEEBFBA05}"/>
              </a:ext>
            </a:extLst>
          </p:cNvPr>
          <p:cNvSpPr>
            <a:spLocks noChangeArrowheads="1"/>
          </p:cNvSpPr>
          <p:nvPr/>
        </p:nvSpPr>
        <p:spPr bwMode="auto">
          <a:xfrm>
            <a:off x="4735513" y="5594350"/>
            <a:ext cx="18288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1700" b="1">
                <a:solidFill>
                  <a:srgbClr val="000000"/>
                </a:solidFill>
                <a:latin typeface="Helvetica" panose="020B0604020202020204" pitchFamily="34" charset="0"/>
              </a:rPr>
              <a:t>198.168.2.2</a:t>
            </a:r>
          </a:p>
        </p:txBody>
      </p:sp>
      <p:sp>
        <p:nvSpPr>
          <p:cNvPr id="64521" name="Rectangle 9">
            <a:extLst>
              <a:ext uri="{FF2B5EF4-FFF2-40B4-BE49-F238E27FC236}">
                <a16:creationId xmlns:a16="http://schemas.microsoft.com/office/drawing/2014/main" id="{E10E187E-3322-4F9D-B572-59D9638ACA78}"/>
              </a:ext>
            </a:extLst>
          </p:cNvPr>
          <p:cNvSpPr>
            <a:spLocks noChangeArrowheads="1"/>
          </p:cNvSpPr>
          <p:nvPr/>
        </p:nvSpPr>
        <p:spPr bwMode="auto">
          <a:xfrm>
            <a:off x="5002213" y="5873750"/>
            <a:ext cx="13303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1700" b="1">
                <a:solidFill>
                  <a:srgbClr val="000000"/>
                </a:solidFill>
                <a:latin typeface="Helvetica" panose="020B0604020202020204" pitchFamily="34" charset="0"/>
              </a:rPr>
              <a:t>198.168.2.1</a:t>
            </a:r>
          </a:p>
        </p:txBody>
      </p:sp>
      <p:sp>
        <p:nvSpPr>
          <p:cNvPr id="64522" name="Rectangle 10">
            <a:extLst>
              <a:ext uri="{FF2B5EF4-FFF2-40B4-BE49-F238E27FC236}">
                <a16:creationId xmlns:a16="http://schemas.microsoft.com/office/drawing/2014/main" id="{1BDB5638-1A24-4FE8-8E0B-5D0B53FDF770}"/>
              </a:ext>
            </a:extLst>
          </p:cNvPr>
          <p:cNvSpPr>
            <a:spLocks noChangeArrowheads="1"/>
          </p:cNvSpPr>
          <p:nvPr/>
        </p:nvSpPr>
        <p:spPr bwMode="auto">
          <a:xfrm>
            <a:off x="6710363" y="5594350"/>
            <a:ext cx="12096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1700" b="1">
                <a:solidFill>
                  <a:srgbClr val="000000"/>
                </a:solidFill>
                <a:latin typeface="Helvetica" panose="020B0604020202020204" pitchFamily="34" charset="0"/>
              </a:rPr>
              <a:t>172.81.7.3</a:t>
            </a:r>
          </a:p>
        </p:txBody>
      </p:sp>
      <p:sp>
        <p:nvSpPr>
          <p:cNvPr id="64523" name="Rectangle 11">
            <a:extLst>
              <a:ext uri="{FF2B5EF4-FFF2-40B4-BE49-F238E27FC236}">
                <a16:creationId xmlns:a16="http://schemas.microsoft.com/office/drawing/2014/main" id="{044F352E-08DB-494A-A2BC-679D534E2E2A}"/>
              </a:ext>
            </a:extLst>
          </p:cNvPr>
          <p:cNvSpPr>
            <a:spLocks noChangeArrowheads="1"/>
          </p:cNvSpPr>
          <p:nvPr/>
        </p:nvSpPr>
        <p:spPr bwMode="auto">
          <a:xfrm>
            <a:off x="6710363" y="5873750"/>
            <a:ext cx="12096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1700" b="1">
                <a:solidFill>
                  <a:srgbClr val="000000"/>
                </a:solidFill>
                <a:latin typeface="Helvetica" panose="020B0604020202020204" pitchFamily="34" charset="0"/>
              </a:rPr>
              <a:t>172.80.7.3</a:t>
            </a:r>
          </a:p>
        </p:txBody>
      </p:sp>
      <p:sp>
        <p:nvSpPr>
          <p:cNvPr id="64524" name="Rectangle 12">
            <a:extLst>
              <a:ext uri="{FF2B5EF4-FFF2-40B4-BE49-F238E27FC236}">
                <a16:creationId xmlns:a16="http://schemas.microsoft.com/office/drawing/2014/main" id="{958E59D6-947F-40E0-B58C-E6AEA1F60919}"/>
              </a:ext>
            </a:extLst>
          </p:cNvPr>
          <p:cNvSpPr>
            <a:spLocks noChangeArrowheads="1"/>
          </p:cNvSpPr>
          <p:nvPr/>
        </p:nvSpPr>
        <p:spPr bwMode="auto">
          <a:xfrm>
            <a:off x="3478213" y="5292725"/>
            <a:ext cx="9683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1700" b="1">
                <a:solidFill>
                  <a:srgbClr val="000000"/>
                </a:solidFill>
                <a:latin typeface="Helvetica" panose="020B0604020202020204" pitchFamily="34" charset="0"/>
              </a:rPr>
              <a:t>10.1.1.3</a:t>
            </a:r>
          </a:p>
        </p:txBody>
      </p:sp>
      <p:sp>
        <p:nvSpPr>
          <p:cNvPr id="64525" name="Rectangle 13">
            <a:extLst>
              <a:ext uri="{FF2B5EF4-FFF2-40B4-BE49-F238E27FC236}">
                <a16:creationId xmlns:a16="http://schemas.microsoft.com/office/drawing/2014/main" id="{3894E5A5-C834-407E-8831-F120F63ECAF3}"/>
              </a:ext>
            </a:extLst>
          </p:cNvPr>
          <p:cNvSpPr>
            <a:spLocks noChangeArrowheads="1"/>
          </p:cNvSpPr>
          <p:nvPr/>
        </p:nvSpPr>
        <p:spPr bwMode="auto">
          <a:xfrm>
            <a:off x="5000625" y="5292725"/>
            <a:ext cx="13303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1700" b="1">
                <a:solidFill>
                  <a:srgbClr val="000000"/>
                </a:solidFill>
                <a:latin typeface="Helvetica" panose="020B0604020202020204" pitchFamily="34" charset="0"/>
              </a:rPr>
              <a:t>198.168.2.3</a:t>
            </a:r>
          </a:p>
        </p:txBody>
      </p:sp>
      <p:sp>
        <p:nvSpPr>
          <p:cNvPr id="64526" name="Rectangle 14">
            <a:extLst>
              <a:ext uri="{FF2B5EF4-FFF2-40B4-BE49-F238E27FC236}">
                <a16:creationId xmlns:a16="http://schemas.microsoft.com/office/drawing/2014/main" id="{62E89A66-61F3-48B2-9EDE-75936CB8E89E}"/>
              </a:ext>
            </a:extLst>
          </p:cNvPr>
          <p:cNvSpPr>
            <a:spLocks noChangeArrowheads="1"/>
          </p:cNvSpPr>
          <p:nvPr/>
        </p:nvSpPr>
        <p:spPr bwMode="auto">
          <a:xfrm>
            <a:off x="6710363" y="5292725"/>
            <a:ext cx="12096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1700" b="1">
                <a:solidFill>
                  <a:srgbClr val="000000"/>
                </a:solidFill>
                <a:latin typeface="Helvetica" panose="020B0604020202020204" pitchFamily="34" charset="0"/>
              </a:rPr>
              <a:t>172.81.7.3</a:t>
            </a:r>
          </a:p>
        </p:txBody>
      </p:sp>
      <p:sp>
        <p:nvSpPr>
          <p:cNvPr id="64527" name="Line 15">
            <a:extLst>
              <a:ext uri="{FF2B5EF4-FFF2-40B4-BE49-F238E27FC236}">
                <a16:creationId xmlns:a16="http://schemas.microsoft.com/office/drawing/2014/main" id="{25B5F141-A945-4792-970F-1F80090E149E}"/>
              </a:ext>
            </a:extLst>
          </p:cNvPr>
          <p:cNvSpPr>
            <a:spLocks noChangeShapeType="1"/>
          </p:cNvSpPr>
          <p:nvPr/>
        </p:nvSpPr>
        <p:spPr bwMode="auto">
          <a:xfrm>
            <a:off x="3200400" y="3633788"/>
            <a:ext cx="1143000" cy="6858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528" name="Freeform 16">
            <a:extLst>
              <a:ext uri="{FF2B5EF4-FFF2-40B4-BE49-F238E27FC236}">
                <a16:creationId xmlns:a16="http://schemas.microsoft.com/office/drawing/2014/main" id="{95EE3F8B-F34E-46FA-98EA-6D18DBF34833}"/>
              </a:ext>
            </a:extLst>
          </p:cNvPr>
          <p:cNvSpPr>
            <a:spLocks/>
          </p:cNvSpPr>
          <p:nvPr/>
        </p:nvSpPr>
        <p:spPr bwMode="auto">
          <a:xfrm rot="-2079366">
            <a:off x="6248400" y="2566988"/>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529" name="Freeform 17">
            <a:extLst>
              <a:ext uri="{FF2B5EF4-FFF2-40B4-BE49-F238E27FC236}">
                <a16:creationId xmlns:a16="http://schemas.microsoft.com/office/drawing/2014/main" id="{B5DB1B48-50B4-4C27-8A01-A252D2F21691}"/>
              </a:ext>
            </a:extLst>
          </p:cNvPr>
          <p:cNvSpPr>
            <a:spLocks/>
          </p:cNvSpPr>
          <p:nvPr/>
        </p:nvSpPr>
        <p:spPr bwMode="auto">
          <a:xfrm>
            <a:off x="3352800" y="3481388"/>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530" name="Line 18">
            <a:extLst>
              <a:ext uri="{FF2B5EF4-FFF2-40B4-BE49-F238E27FC236}">
                <a16:creationId xmlns:a16="http://schemas.microsoft.com/office/drawing/2014/main" id="{F40C50BD-35A4-4D43-A250-B643616D97E9}"/>
              </a:ext>
            </a:extLst>
          </p:cNvPr>
          <p:cNvSpPr>
            <a:spLocks noChangeShapeType="1"/>
          </p:cNvSpPr>
          <p:nvPr/>
        </p:nvSpPr>
        <p:spPr bwMode="auto">
          <a:xfrm>
            <a:off x="1447800" y="4894263"/>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4531" name="Line 19">
            <a:extLst>
              <a:ext uri="{FF2B5EF4-FFF2-40B4-BE49-F238E27FC236}">
                <a16:creationId xmlns:a16="http://schemas.microsoft.com/office/drawing/2014/main" id="{6596D623-0A69-4C37-B498-EF17F01AC42C}"/>
              </a:ext>
            </a:extLst>
          </p:cNvPr>
          <p:cNvSpPr>
            <a:spLocks noChangeShapeType="1"/>
          </p:cNvSpPr>
          <p:nvPr/>
        </p:nvSpPr>
        <p:spPr bwMode="auto">
          <a:xfrm>
            <a:off x="1447800" y="2278063"/>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4532" name="Line 20">
            <a:extLst>
              <a:ext uri="{FF2B5EF4-FFF2-40B4-BE49-F238E27FC236}">
                <a16:creationId xmlns:a16="http://schemas.microsoft.com/office/drawing/2014/main" id="{9029041B-8BB6-4F63-8278-4F20BA4C7737}"/>
              </a:ext>
            </a:extLst>
          </p:cNvPr>
          <p:cNvSpPr>
            <a:spLocks noChangeShapeType="1"/>
          </p:cNvSpPr>
          <p:nvPr/>
        </p:nvSpPr>
        <p:spPr bwMode="auto">
          <a:xfrm>
            <a:off x="2133600" y="2262188"/>
            <a:ext cx="0" cy="2667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4533" name="Line 21">
            <a:extLst>
              <a:ext uri="{FF2B5EF4-FFF2-40B4-BE49-F238E27FC236}">
                <a16:creationId xmlns:a16="http://schemas.microsoft.com/office/drawing/2014/main" id="{32AFF02F-63B5-4B26-91A9-BA0CB2DF3865}"/>
              </a:ext>
            </a:extLst>
          </p:cNvPr>
          <p:cNvSpPr>
            <a:spLocks noChangeShapeType="1"/>
          </p:cNvSpPr>
          <p:nvPr/>
        </p:nvSpPr>
        <p:spPr bwMode="auto">
          <a:xfrm>
            <a:off x="2133600" y="3557588"/>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4534" name="Rectangle 22">
            <a:extLst>
              <a:ext uri="{FF2B5EF4-FFF2-40B4-BE49-F238E27FC236}">
                <a16:creationId xmlns:a16="http://schemas.microsoft.com/office/drawing/2014/main" id="{070DA2D0-985F-42B2-A3B3-5535004CF415}"/>
              </a:ext>
            </a:extLst>
          </p:cNvPr>
          <p:cNvSpPr>
            <a:spLocks noChangeArrowheads="1"/>
          </p:cNvSpPr>
          <p:nvPr/>
        </p:nvSpPr>
        <p:spPr bwMode="auto">
          <a:xfrm>
            <a:off x="457200" y="1957388"/>
            <a:ext cx="2057400" cy="3810000"/>
          </a:xfrm>
          <a:prstGeom prst="rect">
            <a:avLst/>
          </a:prstGeom>
          <a:noFill/>
          <a:ln w="28575">
            <a:solidFill>
              <a:schemeClr val="hlink"/>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nvGrpSpPr>
          <p:cNvPr id="64535" name="Group 23">
            <a:extLst>
              <a:ext uri="{FF2B5EF4-FFF2-40B4-BE49-F238E27FC236}">
                <a16:creationId xmlns:a16="http://schemas.microsoft.com/office/drawing/2014/main" id="{4DEF293E-8910-4983-9151-8E3F9873E700}"/>
              </a:ext>
            </a:extLst>
          </p:cNvPr>
          <p:cNvGrpSpPr>
            <a:grpSpLocks/>
          </p:cNvGrpSpPr>
          <p:nvPr/>
        </p:nvGrpSpPr>
        <p:grpSpPr bwMode="auto">
          <a:xfrm>
            <a:off x="4876800" y="2947988"/>
            <a:ext cx="2273300" cy="1225550"/>
            <a:chOff x="3034" y="1394"/>
            <a:chExt cx="1432" cy="772"/>
          </a:xfrm>
        </p:grpSpPr>
        <p:sp>
          <p:nvSpPr>
            <p:cNvPr id="64850" name="Freeform 24">
              <a:extLst>
                <a:ext uri="{FF2B5EF4-FFF2-40B4-BE49-F238E27FC236}">
                  <a16:creationId xmlns:a16="http://schemas.microsoft.com/office/drawing/2014/main" id="{A94FDBF4-527D-4F61-A543-39C67CFD3122}"/>
                </a:ext>
              </a:extLst>
            </p:cNvPr>
            <p:cNvSpPr>
              <a:spLocks/>
            </p:cNvSpPr>
            <p:nvPr/>
          </p:nvSpPr>
          <p:spPr bwMode="auto">
            <a:xfrm>
              <a:off x="4186" y="1718"/>
              <a:ext cx="29" cy="29"/>
            </a:xfrm>
            <a:custGeom>
              <a:avLst/>
              <a:gdLst>
                <a:gd name="T0" fmla="*/ 19 w 29"/>
                <a:gd name="T1" fmla="*/ 0 h 29"/>
                <a:gd name="T2" fmla="*/ 0 w 29"/>
                <a:gd name="T3" fmla="*/ 0 h 29"/>
                <a:gd name="T4" fmla="*/ 9 w 29"/>
                <a:gd name="T5" fmla="*/ 28 h 29"/>
                <a:gd name="T6" fmla="*/ 28 w 29"/>
                <a:gd name="T7" fmla="*/ 28 h 29"/>
                <a:gd name="T8" fmla="*/ 19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19" y="0"/>
                  </a:moveTo>
                  <a:lnTo>
                    <a:pt x="0" y="0"/>
                  </a:lnTo>
                  <a:lnTo>
                    <a:pt x="9" y="28"/>
                  </a:lnTo>
                  <a:lnTo>
                    <a:pt x="28" y="28"/>
                  </a:lnTo>
                  <a:lnTo>
                    <a:pt x="19" y="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851" name="Rectangle 25">
              <a:extLst>
                <a:ext uri="{FF2B5EF4-FFF2-40B4-BE49-F238E27FC236}">
                  <a16:creationId xmlns:a16="http://schemas.microsoft.com/office/drawing/2014/main" id="{E5EDE4CC-7E05-4DF1-A810-AA45171A99C2}"/>
                </a:ext>
              </a:extLst>
            </p:cNvPr>
            <p:cNvSpPr>
              <a:spLocks noChangeArrowheads="1"/>
            </p:cNvSpPr>
            <p:nvPr/>
          </p:nvSpPr>
          <p:spPr bwMode="auto">
            <a:xfrm>
              <a:off x="3130" y="1910"/>
              <a:ext cx="16" cy="28"/>
            </a:xfrm>
            <a:prstGeom prst="rect">
              <a:avLst/>
            </a:prstGeom>
            <a:solidFill>
              <a:srgbClr val="FF72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52" name="Oval 26">
              <a:extLst>
                <a:ext uri="{FF2B5EF4-FFF2-40B4-BE49-F238E27FC236}">
                  <a16:creationId xmlns:a16="http://schemas.microsoft.com/office/drawing/2014/main" id="{5D031AD5-75CD-4011-BEB6-250814301C02}"/>
                </a:ext>
              </a:extLst>
            </p:cNvPr>
            <p:cNvSpPr>
              <a:spLocks noChangeArrowheads="1"/>
            </p:cNvSpPr>
            <p:nvPr/>
          </p:nvSpPr>
          <p:spPr bwMode="auto">
            <a:xfrm>
              <a:off x="3550" y="1418"/>
              <a:ext cx="592" cy="29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53" name="Oval 27">
              <a:extLst>
                <a:ext uri="{FF2B5EF4-FFF2-40B4-BE49-F238E27FC236}">
                  <a16:creationId xmlns:a16="http://schemas.microsoft.com/office/drawing/2014/main" id="{004A6EB9-E90E-4EEF-9984-7693F721BF66}"/>
                </a:ext>
              </a:extLst>
            </p:cNvPr>
            <p:cNvSpPr>
              <a:spLocks noChangeArrowheads="1"/>
            </p:cNvSpPr>
            <p:nvPr/>
          </p:nvSpPr>
          <p:spPr bwMode="auto">
            <a:xfrm>
              <a:off x="3202" y="1502"/>
              <a:ext cx="44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54" name="Oval 28">
              <a:extLst>
                <a:ext uri="{FF2B5EF4-FFF2-40B4-BE49-F238E27FC236}">
                  <a16:creationId xmlns:a16="http://schemas.microsoft.com/office/drawing/2014/main" id="{37FDA483-C32D-4E05-B273-5199A5179765}"/>
                </a:ext>
              </a:extLst>
            </p:cNvPr>
            <p:cNvSpPr>
              <a:spLocks noChangeArrowheads="1"/>
            </p:cNvSpPr>
            <p:nvPr/>
          </p:nvSpPr>
          <p:spPr bwMode="auto">
            <a:xfrm>
              <a:off x="3058" y="1694"/>
              <a:ext cx="292"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55" name="Oval 29">
              <a:extLst>
                <a:ext uri="{FF2B5EF4-FFF2-40B4-BE49-F238E27FC236}">
                  <a16:creationId xmlns:a16="http://schemas.microsoft.com/office/drawing/2014/main" id="{AC87B2DA-3D4C-422D-A1EC-2217B1CDD0D6}"/>
                </a:ext>
              </a:extLst>
            </p:cNvPr>
            <p:cNvSpPr>
              <a:spLocks noChangeArrowheads="1"/>
            </p:cNvSpPr>
            <p:nvPr/>
          </p:nvSpPr>
          <p:spPr bwMode="auto">
            <a:xfrm>
              <a:off x="3154" y="1814"/>
              <a:ext cx="448" cy="25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56" name="Oval 30">
              <a:extLst>
                <a:ext uri="{FF2B5EF4-FFF2-40B4-BE49-F238E27FC236}">
                  <a16:creationId xmlns:a16="http://schemas.microsoft.com/office/drawing/2014/main" id="{7F005DA6-F82B-40A5-B01E-DB7333319ABE}"/>
                </a:ext>
              </a:extLst>
            </p:cNvPr>
            <p:cNvSpPr>
              <a:spLocks noChangeArrowheads="1"/>
            </p:cNvSpPr>
            <p:nvPr/>
          </p:nvSpPr>
          <p:spPr bwMode="auto">
            <a:xfrm>
              <a:off x="3502" y="1862"/>
              <a:ext cx="68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57" name="Oval 31">
              <a:extLst>
                <a:ext uri="{FF2B5EF4-FFF2-40B4-BE49-F238E27FC236}">
                  <a16:creationId xmlns:a16="http://schemas.microsoft.com/office/drawing/2014/main" id="{B83BEA04-7EF8-4A17-BBC7-F0098051577B}"/>
                </a:ext>
              </a:extLst>
            </p:cNvPr>
            <p:cNvSpPr>
              <a:spLocks noChangeArrowheads="1"/>
            </p:cNvSpPr>
            <p:nvPr/>
          </p:nvSpPr>
          <p:spPr bwMode="auto">
            <a:xfrm>
              <a:off x="3958" y="1514"/>
              <a:ext cx="424" cy="2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58" name="Oval 32">
              <a:extLst>
                <a:ext uri="{FF2B5EF4-FFF2-40B4-BE49-F238E27FC236}">
                  <a16:creationId xmlns:a16="http://schemas.microsoft.com/office/drawing/2014/main" id="{46CB92C3-A363-434E-87E1-AD538B7CC105}"/>
                </a:ext>
              </a:extLst>
            </p:cNvPr>
            <p:cNvSpPr>
              <a:spLocks noChangeArrowheads="1"/>
            </p:cNvSpPr>
            <p:nvPr/>
          </p:nvSpPr>
          <p:spPr bwMode="auto">
            <a:xfrm>
              <a:off x="4030" y="1670"/>
              <a:ext cx="436"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59" name="Oval 33">
              <a:extLst>
                <a:ext uri="{FF2B5EF4-FFF2-40B4-BE49-F238E27FC236}">
                  <a16:creationId xmlns:a16="http://schemas.microsoft.com/office/drawing/2014/main" id="{F0ABAF3A-546C-4F17-BCD1-FDE6FD0A3885}"/>
                </a:ext>
              </a:extLst>
            </p:cNvPr>
            <p:cNvSpPr>
              <a:spLocks noChangeArrowheads="1"/>
            </p:cNvSpPr>
            <p:nvPr/>
          </p:nvSpPr>
          <p:spPr bwMode="auto">
            <a:xfrm>
              <a:off x="3994" y="1730"/>
              <a:ext cx="412" cy="3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0" name="Oval 34">
              <a:extLst>
                <a:ext uri="{FF2B5EF4-FFF2-40B4-BE49-F238E27FC236}">
                  <a16:creationId xmlns:a16="http://schemas.microsoft.com/office/drawing/2014/main" id="{B551F7A7-D2CA-4918-8DD0-C2D9AE9DBE6F}"/>
                </a:ext>
              </a:extLst>
            </p:cNvPr>
            <p:cNvSpPr>
              <a:spLocks noChangeArrowheads="1"/>
            </p:cNvSpPr>
            <p:nvPr/>
          </p:nvSpPr>
          <p:spPr bwMode="auto">
            <a:xfrm>
              <a:off x="3310" y="1610"/>
              <a:ext cx="904" cy="3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1" name="Oval 35">
              <a:extLst>
                <a:ext uri="{FF2B5EF4-FFF2-40B4-BE49-F238E27FC236}">
                  <a16:creationId xmlns:a16="http://schemas.microsoft.com/office/drawing/2014/main" id="{E0421AB1-FC00-4448-985F-7BBF93526DC4}"/>
                </a:ext>
              </a:extLst>
            </p:cNvPr>
            <p:cNvSpPr>
              <a:spLocks noChangeArrowheads="1"/>
            </p:cNvSpPr>
            <p:nvPr/>
          </p:nvSpPr>
          <p:spPr bwMode="auto">
            <a:xfrm>
              <a:off x="3526" y="1394"/>
              <a:ext cx="580"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2" name="Oval 36">
              <a:extLst>
                <a:ext uri="{FF2B5EF4-FFF2-40B4-BE49-F238E27FC236}">
                  <a16:creationId xmlns:a16="http://schemas.microsoft.com/office/drawing/2014/main" id="{463AA8FD-6A97-4F7A-ADC9-524005B43218}"/>
                </a:ext>
              </a:extLst>
            </p:cNvPr>
            <p:cNvSpPr>
              <a:spLocks noChangeArrowheads="1"/>
            </p:cNvSpPr>
            <p:nvPr/>
          </p:nvSpPr>
          <p:spPr bwMode="auto">
            <a:xfrm>
              <a:off x="3190" y="1478"/>
              <a:ext cx="436"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3" name="Oval 37">
              <a:extLst>
                <a:ext uri="{FF2B5EF4-FFF2-40B4-BE49-F238E27FC236}">
                  <a16:creationId xmlns:a16="http://schemas.microsoft.com/office/drawing/2014/main" id="{BB7205D7-3713-40BB-A85B-E739E183B15B}"/>
                </a:ext>
              </a:extLst>
            </p:cNvPr>
            <p:cNvSpPr>
              <a:spLocks noChangeArrowheads="1"/>
            </p:cNvSpPr>
            <p:nvPr/>
          </p:nvSpPr>
          <p:spPr bwMode="auto">
            <a:xfrm>
              <a:off x="3034" y="1670"/>
              <a:ext cx="292" cy="23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4" name="Oval 38">
              <a:extLst>
                <a:ext uri="{FF2B5EF4-FFF2-40B4-BE49-F238E27FC236}">
                  <a16:creationId xmlns:a16="http://schemas.microsoft.com/office/drawing/2014/main" id="{7ADC1A38-3D38-48D1-B8E1-5B58892F3B8E}"/>
                </a:ext>
              </a:extLst>
            </p:cNvPr>
            <p:cNvSpPr>
              <a:spLocks noChangeArrowheads="1"/>
            </p:cNvSpPr>
            <p:nvPr/>
          </p:nvSpPr>
          <p:spPr bwMode="auto">
            <a:xfrm>
              <a:off x="3130" y="1790"/>
              <a:ext cx="460" cy="25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5" name="Oval 39">
              <a:extLst>
                <a:ext uri="{FF2B5EF4-FFF2-40B4-BE49-F238E27FC236}">
                  <a16:creationId xmlns:a16="http://schemas.microsoft.com/office/drawing/2014/main" id="{754D4C30-3B52-4D6D-85D5-25C534807BC0}"/>
                </a:ext>
              </a:extLst>
            </p:cNvPr>
            <p:cNvSpPr>
              <a:spLocks noChangeArrowheads="1"/>
            </p:cNvSpPr>
            <p:nvPr/>
          </p:nvSpPr>
          <p:spPr bwMode="auto">
            <a:xfrm>
              <a:off x="3478" y="1838"/>
              <a:ext cx="688" cy="31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6" name="Oval 40">
              <a:extLst>
                <a:ext uri="{FF2B5EF4-FFF2-40B4-BE49-F238E27FC236}">
                  <a16:creationId xmlns:a16="http://schemas.microsoft.com/office/drawing/2014/main" id="{DDD402CC-DD88-487A-8D00-1F5EF12D9EBB}"/>
                </a:ext>
              </a:extLst>
            </p:cNvPr>
            <p:cNvSpPr>
              <a:spLocks noChangeArrowheads="1"/>
            </p:cNvSpPr>
            <p:nvPr/>
          </p:nvSpPr>
          <p:spPr bwMode="auto">
            <a:xfrm>
              <a:off x="3934" y="1490"/>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7" name="Oval 41">
              <a:extLst>
                <a:ext uri="{FF2B5EF4-FFF2-40B4-BE49-F238E27FC236}">
                  <a16:creationId xmlns:a16="http://schemas.microsoft.com/office/drawing/2014/main" id="{E0AE493D-9158-4D0E-A02C-52102186B853}"/>
                </a:ext>
              </a:extLst>
            </p:cNvPr>
            <p:cNvSpPr>
              <a:spLocks noChangeArrowheads="1"/>
            </p:cNvSpPr>
            <p:nvPr/>
          </p:nvSpPr>
          <p:spPr bwMode="auto">
            <a:xfrm>
              <a:off x="3994" y="1658"/>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8" name="Oval 42">
              <a:extLst>
                <a:ext uri="{FF2B5EF4-FFF2-40B4-BE49-F238E27FC236}">
                  <a16:creationId xmlns:a16="http://schemas.microsoft.com/office/drawing/2014/main" id="{0172A38D-B234-4337-9AB1-0A53B928D5B6}"/>
                </a:ext>
              </a:extLst>
            </p:cNvPr>
            <p:cNvSpPr>
              <a:spLocks noChangeArrowheads="1"/>
            </p:cNvSpPr>
            <p:nvPr/>
          </p:nvSpPr>
          <p:spPr bwMode="auto">
            <a:xfrm>
              <a:off x="3958" y="1706"/>
              <a:ext cx="424"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69" name="Oval 43">
              <a:extLst>
                <a:ext uri="{FF2B5EF4-FFF2-40B4-BE49-F238E27FC236}">
                  <a16:creationId xmlns:a16="http://schemas.microsoft.com/office/drawing/2014/main" id="{522A5B91-1F84-484C-8E9D-34ED22ABC524}"/>
                </a:ext>
              </a:extLst>
            </p:cNvPr>
            <p:cNvSpPr>
              <a:spLocks noChangeArrowheads="1"/>
            </p:cNvSpPr>
            <p:nvPr/>
          </p:nvSpPr>
          <p:spPr bwMode="auto">
            <a:xfrm>
              <a:off x="3298" y="1574"/>
              <a:ext cx="892"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sp>
        <p:nvSpPr>
          <p:cNvPr id="64536" name="Rectangle 44">
            <a:extLst>
              <a:ext uri="{FF2B5EF4-FFF2-40B4-BE49-F238E27FC236}">
                <a16:creationId xmlns:a16="http://schemas.microsoft.com/office/drawing/2014/main" id="{820C1D93-1FE1-4225-875B-70E425191CC6}"/>
              </a:ext>
            </a:extLst>
          </p:cNvPr>
          <p:cNvSpPr>
            <a:spLocks noChangeArrowheads="1"/>
          </p:cNvSpPr>
          <p:nvPr/>
        </p:nvSpPr>
        <p:spPr bwMode="auto">
          <a:xfrm>
            <a:off x="5487988" y="3328988"/>
            <a:ext cx="11620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rgbClr val="000000"/>
                </a:solidFill>
                <a:latin typeface="Helvetica" panose="020B0604020202020204" pitchFamily="34" charset="0"/>
              </a:rPr>
              <a:t>Internet</a:t>
            </a:r>
          </a:p>
        </p:txBody>
      </p:sp>
      <p:sp>
        <p:nvSpPr>
          <p:cNvPr id="64537" name="Rectangle 45">
            <a:extLst>
              <a:ext uri="{FF2B5EF4-FFF2-40B4-BE49-F238E27FC236}">
                <a16:creationId xmlns:a16="http://schemas.microsoft.com/office/drawing/2014/main" id="{EC97C3D0-639B-46A2-985F-0BB55BC1D2FE}"/>
              </a:ext>
            </a:extLst>
          </p:cNvPr>
          <p:cNvSpPr>
            <a:spLocks noChangeArrowheads="1"/>
          </p:cNvSpPr>
          <p:nvPr/>
        </p:nvSpPr>
        <p:spPr bwMode="auto">
          <a:xfrm>
            <a:off x="1177925" y="1576388"/>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rgbClr val="000000"/>
                </a:solidFill>
                <a:latin typeface="Helvetica" panose="020B0604020202020204" pitchFamily="34" charset="0"/>
              </a:rPr>
              <a:t>Inside</a:t>
            </a:r>
          </a:p>
        </p:txBody>
      </p:sp>
      <p:sp>
        <p:nvSpPr>
          <p:cNvPr id="64538" name="Rectangle 46">
            <a:extLst>
              <a:ext uri="{FF2B5EF4-FFF2-40B4-BE49-F238E27FC236}">
                <a16:creationId xmlns:a16="http://schemas.microsoft.com/office/drawing/2014/main" id="{FE99FF7B-BBBB-47D5-86E5-39D8E3F873CF}"/>
              </a:ext>
            </a:extLst>
          </p:cNvPr>
          <p:cNvSpPr>
            <a:spLocks noChangeArrowheads="1"/>
          </p:cNvSpPr>
          <p:nvPr/>
        </p:nvSpPr>
        <p:spPr bwMode="auto">
          <a:xfrm>
            <a:off x="762000" y="5259388"/>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rgbClr val="000000"/>
                </a:solidFill>
                <a:latin typeface="Helvetica" panose="020B0604020202020204" pitchFamily="34" charset="0"/>
              </a:rPr>
              <a:t>10.1.1.1</a:t>
            </a:r>
          </a:p>
        </p:txBody>
      </p:sp>
      <p:grpSp>
        <p:nvGrpSpPr>
          <p:cNvPr id="64539" name="Group 47">
            <a:extLst>
              <a:ext uri="{FF2B5EF4-FFF2-40B4-BE49-F238E27FC236}">
                <a16:creationId xmlns:a16="http://schemas.microsoft.com/office/drawing/2014/main" id="{84CC7E3B-D53A-45A5-A32D-1C568ADA6FC1}"/>
              </a:ext>
            </a:extLst>
          </p:cNvPr>
          <p:cNvGrpSpPr>
            <a:grpSpLocks/>
          </p:cNvGrpSpPr>
          <p:nvPr/>
        </p:nvGrpSpPr>
        <p:grpSpPr bwMode="auto">
          <a:xfrm>
            <a:off x="758825" y="4554538"/>
            <a:ext cx="1035050" cy="863600"/>
            <a:chOff x="598" y="2234"/>
            <a:chExt cx="652" cy="544"/>
          </a:xfrm>
        </p:grpSpPr>
        <p:sp>
          <p:nvSpPr>
            <p:cNvPr id="64801" name="Rectangle 48">
              <a:extLst>
                <a:ext uri="{FF2B5EF4-FFF2-40B4-BE49-F238E27FC236}">
                  <a16:creationId xmlns:a16="http://schemas.microsoft.com/office/drawing/2014/main" id="{0A276E9F-A29D-44B6-AC62-65356F7FBC18}"/>
                </a:ext>
              </a:extLst>
            </p:cNvPr>
            <p:cNvSpPr>
              <a:spLocks noChangeArrowheads="1"/>
            </p:cNvSpPr>
            <p:nvPr/>
          </p:nvSpPr>
          <p:spPr bwMode="auto">
            <a:xfrm>
              <a:off x="1078" y="25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02" name="Rectangle 49">
              <a:extLst>
                <a:ext uri="{FF2B5EF4-FFF2-40B4-BE49-F238E27FC236}">
                  <a16:creationId xmlns:a16="http://schemas.microsoft.com/office/drawing/2014/main" id="{36B3514B-2480-4C7D-BFEF-8729989504EA}"/>
                </a:ext>
              </a:extLst>
            </p:cNvPr>
            <p:cNvSpPr>
              <a:spLocks noChangeArrowheads="1"/>
            </p:cNvSpPr>
            <p:nvPr/>
          </p:nvSpPr>
          <p:spPr bwMode="auto">
            <a:xfrm>
              <a:off x="610" y="2594"/>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03" name="Freeform 50">
              <a:extLst>
                <a:ext uri="{FF2B5EF4-FFF2-40B4-BE49-F238E27FC236}">
                  <a16:creationId xmlns:a16="http://schemas.microsoft.com/office/drawing/2014/main" id="{D2B3494D-EE5E-48C7-9E9E-94B39A2BB269}"/>
                </a:ext>
              </a:extLst>
            </p:cNvPr>
            <p:cNvSpPr>
              <a:spLocks/>
            </p:cNvSpPr>
            <p:nvPr/>
          </p:nvSpPr>
          <p:spPr bwMode="auto">
            <a:xfrm>
              <a:off x="610" y="2534"/>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804" name="Freeform 51">
              <a:extLst>
                <a:ext uri="{FF2B5EF4-FFF2-40B4-BE49-F238E27FC236}">
                  <a16:creationId xmlns:a16="http://schemas.microsoft.com/office/drawing/2014/main" id="{E6A2FE0E-74DE-41DE-A59F-896C6BF6B128}"/>
                </a:ext>
              </a:extLst>
            </p:cNvPr>
            <p:cNvSpPr>
              <a:spLocks/>
            </p:cNvSpPr>
            <p:nvPr/>
          </p:nvSpPr>
          <p:spPr bwMode="auto">
            <a:xfrm>
              <a:off x="682" y="2246"/>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805" name="Oval 52">
              <a:extLst>
                <a:ext uri="{FF2B5EF4-FFF2-40B4-BE49-F238E27FC236}">
                  <a16:creationId xmlns:a16="http://schemas.microsoft.com/office/drawing/2014/main" id="{2D860EC3-1718-434F-8026-7C073901696C}"/>
                </a:ext>
              </a:extLst>
            </p:cNvPr>
            <p:cNvSpPr>
              <a:spLocks noChangeArrowheads="1"/>
            </p:cNvSpPr>
            <p:nvPr/>
          </p:nvSpPr>
          <p:spPr bwMode="auto">
            <a:xfrm>
              <a:off x="1198"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06" name="Oval 53">
              <a:extLst>
                <a:ext uri="{FF2B5EF4-FFF2-40B4-BE49-F238E27FC236}">
                  <a16:creationId xmlns:a16="http://schemas.microsoft.com/office/drawing/2014/main" id="{F632D70F-A8B8-4904-9598-FDC77D56BC07}"/>
                </a:ext>
              </a:extLst>
            </p:cNvPr>
            <p:cNvSpPr>
              <a:spLocks noChangeArrowheads="1"/>
            </p:cNvSpPr>
            <p:nvPr/>
          </p:nvSpPr>
          <p:spPr bwMode="auto">
            <a:xfrm>
              <a:off x="1234"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07" name="Oval 54">
              <a:extLst>
                <a:ext uri="{FF2B5EF4-FFF2-40B4-BE49-F238E27FC236}">
                  <a16:creationId xmlns:a16="http://schemas.microsoft.com/office/drawing/2014/main" id="{9F405F8B-A6E1-4A4D-B286-DB85454FD536}"/>
                </a:ext>
              </a:extLst>
            </p:cNvPr>
            <p:cNvSpPr>
              <a:spLocks noChangeArrowheads="1"/>
            </p:cNvSpPr>
            <p:nvPr/>
          </p:nvSpPr>
          <p:spPr bwMode="auto">
            <a:xfrm>
              <a:off x="1198"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08" name="Oval 55">
              <a:extLst>
                <a:ext uri="{FF2B5EF4-FFF2-40B4-BE49-F238E27FC236}">
                  <a16:creationId xmlns:a16="http://schemas.microsoft.com/office/drawing/2014/main" id="{33B4745D-50F4-49DB-979A-470DE5555A34}"/>
                </a:ext>
              </a:extLst>
            </p:cNvPr>
            <p:cNvSpPr>
              <a:spLocks noChangeArrowheads="1"/>
            </p:cNvSpPr>
            <p:nvPr/>
          </p:nvSpPr>
          <p:spPr bwMode="auto">
            <a:xfrm>
              <a:off x="1234"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09" name="Rectangle 56">
              <a:extLst>
                <a:ext uri="{FF2B5EF4-FFF2-40B4-BE49-F238E27FC236}">
                  <a16:creationId xmlns:a16="http://schemas.microsoft.com/office/drawing/2014/main" id="{F93A2F3D-E906-4359-B96C-A1302D1163BA}"/>
                </a:ext>
              </a:extLst>
            </p:cNvPr>
            <p:cNvSpPr>
              <a:spLocks noChangeArrowheads="1"/>
            </p:cNvSpPr>
            <p:nvPr/>
          </p:nvSpPr>
          <p:spPr bwMode="auto">
            <a:xfrm>
              <a:off x="1210" y="26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10" name="Rectangle 57">
              <a:extLst>
                <a:ext uri="{FF2B5EF4-FFF2-40B4-BE49-F238E27FC236}">
                  <a16:creationId xmlns:a16="http://schemas.microsoft.com/office/drawing/2014/main" id="{65DE544C-14B9-4C1D-B94F-90C373E2381B}"/>
                </a:ext>
              </a:extLst>
            </p:cNvPr>
            <p:cNvSpPr>
              <a:spLocks noChangeArrowheads="1"/>
            </p:cNvSpPr>
            <p:nvPr/>
          </p:nvSpPr>
          <p:spPr bwMode="auto">
            <a:xfrm>
              <a:off x="1198" y="27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11" name="Arc 58">
              <a:extLst>
                <a:ext uri="{FF2B5EF4-FFF2-40B4-BE49-F238E27FC236}">
                  <a16:creationId xmlns:a16="http://schemas.microsoft.com/office/drawing/2014/main" id="{EEE25284-F2BF-444B-B8B8-9F8E05AD0830}"/>
                </a:ext>
              </a:extLst>
            </p:cNvPr>
            <p:cNvSpPr>
              <a:spLocks/>
            </p:cNvSpPr>
            <p:nvPr/>
          </p:nvSpPr>
          <p:spPr bwMode="auto">
            <a:xfrm>
              <a:off x="1074" y="2643"/>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812" name="Oval 59">
              <a:extLst>
                <a:ext uri="{FF2B5EF4-FFF2-40B4-BE49-F238E27FC236}">
                  <a16:creationId xmlns:a16="http://schemas.microsoft.com/office/drawing/2014/main" id="{3EC1E965-49A6-430C-9F73-4AB1090D1F57}"/>
                </a:ext>
              </a:extLst>
            </p:cNvPr>
            <p:cNvSpPr>
              <a:spLocks noChangeArrowheads="1"/>
            </p:cNvSpPr>
            <p:nvPr/>
          </p:nvSpPr>
          <p:spPr bwMode="auto">
            <a:xfrm>
              <a:off x="682"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13" name="Oval 60">
              <a:extLst>
                <a:ext uri="{FF2B5EF4-FFF2-40B4-BE49-F238E27FC236}">
                  <a16:creationId xmlns:a16="http://schemas.microsoft.com/office/drawing/2014/main" id="{EE39EF4C-D165-48C2-BD44-890B6C8D8F31}"/>
                </a:ext>
              </a:extLst>
            </p:cNvPr>
            <p:cNvSpPr>
              <a:spLocks noChangeArrowheads="1"/>
            </p:cNvSpPr>
            <p:nvPr/>
          </p:nvSpPr>
          <p:spPr bwMode="auto">
            <a:xfrm>
              <a:off x="994"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14" name="Oval 61">
              <a:extLst>
                <a:ext uri="{FF2B5EF4-FFF2-40B4-BE49-F238E27FC236}">
                  <a16:creationId xmlns:a16="http://schemas.microsoft.com/office/drawing/2014/main" id="{38D9416B-870B-47CF-8963-08C45C91A8A8}"/>
                </a:ext>
              </a:extLst>
            </p:cNvPr>
            <p:cNvSpPr>
              <a:spLocks noChangeArrowheads="1"/>
            </p:cNvSpPr>
            <p:nvPr/>
          </p:nvSpPr>
          <p:spPr bwMode="auto">
            <a:xfrm>
              <a:off x="682"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15" name="Oval 62">
              <a:extLst>
                <a:ext uri="{FF2B5EF4-FFF2-40B4-BE49-F238E27FC236}">
                  <a16:creationId xmlns:a16="http://schemas.microsoft.com/office/drawing/2014/main" id="{70219DF4-770F-4DFF-B568-AFD7CD41D2E2}"/>
                </a:ext>
              </a:extLst>
            </p:cNvPr>
            <p:cNvSpPr>
              <a:spLocks noChangeArrowheads="1"/>
            </p:cNvSpPr>
            <p:nvPr/>
          </p:nvSpPr>
          <p:spPr bwMode="auto">
            <a:xfrm>
              <a:off x="994"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16" name="Rectangle 63">
              <a:extLst>
                <a:ext uri="{FF2B5EF4-FFF2-40B4-BE49-F238E27FC236}">
                  <a16:creationId xmlns:a16="http://schemas.microsoft.com/office/drawing/2014/main" id="{1D425B1D-820C-42CE-8729-0B658C928D1E}"/>
                </a:ext>
              </a:extLst>
            </p:cNvPr>
            <p:cNvSpPr>
              <a:spLocks noChangeArrowheads="1"/>
            </p:cNvSpPr>
            <p:nvPr/>
          </p:nvSpPr>
          <p:spPr bwMode="auto">
            <a:xfrm>
              <a:off x="718" y="2282"/>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17" name="Rectangle 64">
              <a:extLst>
                <a:ext uri="{FF2B5EF4-FFF2-40B4-BE49-F238E27FC236}">
                  <a16:creationId xmlns:a16="http://schemas.microsoft.com/office/drawing/2014/main" id="{313078C9-2466-4EDD-B20E-73F29D855547}"/>
                </a:ext>
              </a:extLst>
            </p:cNvPr>
            <p:cNvSpPr>
              <a:spLocks noChangeArrowheads="1"/>
            </p:cNvSpPr>
            <p:nvPr/>
          </p:nvSpPr>
          <p:spPr bwMode="auto">
            <a:xfrm>
              <a:off x="726" y="2290"/>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18" name="Rectangle 65">
              <a:extLst>
                <a:ext uri="{FF2B5EF4-FFF2-40B4-BE49-F238E27FC236}">
                  <a16:creationId xmlns:a16="http://schemas.microsoft.com/office/drawing/2014/main" id="{FE4409CC-9C95-4007-A7A5-4C84AB9BC102}"/>
                </a:ext>
              </a:extLst>
            </p:cNvPr>
            <p:cNvSpPr>
              <a:spLocks noChangeArrowheads="1"/>
            </p:cNvSpPr>
            <p:nvPr/>
          </p:nvSpPr>
          <p:spPr bwMode="auto">
            <a:xfrm>
              <a:off x="682" y="2318"/>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19" name="Rectangle 66">
              <a:extLst>
                <a:ext uri="{FF2B5EF4-FFF2-40B4-BE49-F238E27FC236}">
                  <a16:creationId xmlns:a16="http://schemas.microsoft.com/office/drawing/2014/main" id="{2679325B-5FA5-429F-ADFB-C6758789B573}"/>
                </a:ext>
              </a:extLst>
            </p:cNvPr>
            <p:cNvSpPr>
              <a:spLocks noChangeArrowheads="1"/>
            </p:cNvSpPr>
            <p:nvPr/>
          </p:nvSpPr>
          <p:spPr bwMode="auto">
            <a:xfrm>
              <a:off x="690" y="2326"/>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0" name="Oval 67">
              <a:extLst>
                <a:ext uri="{FF2B5EF4-FFF2-40B4-BE49-F238E27FC236}">
                  <a16:creationId xmlns:a16="http://schemas.microsoft.com/office/drawing/2014/main" id="{D31057BA-B304-4DEA-A3C4-BA9A006A245E}"/>
                </a:ext>
              </a:extLst>
            </p:cNvPr>
            <p:cNvSpPr>
              <a:spLocks noChangeArrowheads="1"/>
            </p:cNvSpPr>
            <p:nvPr/>
          </p:nvSpPr>
          <p:spPr bwMode="auto">
            <a:xfrm>
              <a:off x="718"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1" name="Oval 68">
              <a:extLst>
                <a:ext uri="{FF2B5EF4-FFF2-40B4-BE49-F238E27FC236}">
                  <a16:creationId xmlns:a16="http://schemas.microsoft.com/office/drawing/2014/main" id="{5B3D4F2B-8712-4AC0-B4A3-6B7EBCCE02B5}"/>
                </a:ext>
              </a:extLst>
            </p:cNvPr>
            <p:cNvSpPr>
              <a:spLocks noChangeArrowheads="1"/>
            </p:cNvSpPr>
            <p:nvPr/>
          </p:nvSpPr>
          <p:spPr bwMode="auto">
            <a:xfrm>
              <a:off x="982"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2" name="Oval 69">
              <a:extLst>
                <a:ext uri="{FF2B5EF4-FFF2-40B4-BE49-F238E27FC236}">
                  <a16:creationId xmlns:a16="http://schemas.microsoft.com/office/drawing/2014/main" id="{4784233D-4CA6-4EDF-99AF-DE32CEBBF52F}"/>
                </a:ext>
              </a:extLst>
            </p:cNvPr>
            <p:cNvSpPr>
              <a:spLocks noChangeArrowheads="1"/>
            </p:cNvSpPr>
            <p:nvPr/>
          </p:nvSpPr>
          <p:spPr bwMode="auto">
            <a:xfrm>
              <a:off x="982"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3" name="Oval 70">
              <a:extLst>
                <a:ext uri="{FF2B5EF4-FFF2-40B4-BE49-F238E27FC236}">
                  <a16:creationId xmlns:a16="http://schemas.microsoft.com/office/drawing/2014/main" id="{C8F57D2C-A139-4AFF-A8E1-CD19A4C69D9B}"/>
                </a:ext>
              </a:extLst>
            </p:cNvPr>
            <p:cNvSpPr>
              <a:spLocks noChangeArrowheads="1"/>
            </p:cNvSpPr>
            <p:nvPr/>
          </p:nvSpPr>
          <p:spPr bwMode="auto">
            <a:xfrm>
              <a:off x="718"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4" name="Rectangle 71">
              <a:extLst>
                <a:ext uri="{FF2B5EF4-FFF2-40B4-BE49-F238E27FC236}">
                  <a16:creationId xmlns:a16="http://schemas.microsoft.com/office/drawing/2014/main" id="{0248467F-782F-455F-933E-24771AD8DB9B}"/>
                </a:ext>
              </a:extLst>
            </p:cNvPr>
            <p:cNvSpPr>
              <a:spLocks noChangeArrowheads="1"/>
            </p:cNvSpPr>
            <p:nvPr/>
          </p:nvSpPr>
          <p:spPr bwMode="auto">
            <a:xfrm>
              <a:off x="718" y="2354"/>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5" name="Rectangle 72">
              <a:extLst>
                <a:ext uri="{FF2B5EF4-FFF2-40B4-BE49-F238E27FC236}">
                  <a16:creationId xmlns:a16="http://schemas.microsoft.com/office/drawing/2014/main" id="{531389A3-975E-4C9D-ADDC-AD88D17117BA}"/>
                </a:ext>
              </a:extLst>
            </p:cNvPr>
            <p:cNvSpPr>
              <a:spLocks noChangeArrowheads="1"/>
            </p:cNvSpPr>
            <p:nvPr/>
          </p:nvSpPr>
          <p:spPr bwMode="auto">
            <a:xfrm>
              <a:off x="726" y="2362"/>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6" name="Rectangle 73">
              <a:extLst>
                <a:ext uri="{FF2B5EF4-FFF2-40B4-BE49-F238E27FC236}">
                  <a16:creationId xmlns:a16="http://schemas.microsoft.com/office/drawing/2014/main" id="{41AAFBE6-F8A7-414A-81F7-377E96C3F89A}"/>
                </a:ext>
              </a:extLst>
            </p:cNvPr>
            <p:cNvSpPr>
              <a:spLocks noChangeArrowheads="1"/>
            </p:cNvSpPr>
            <p:nvPr/>
          </p:nvSpPr>
          <p:spPr bwMode="auto">
            <a:xfrm>
              <a:off x="754" y="2318"/>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7" name="Rectangle 74">
              <a:extLst>
                <a:ext uri="{FF2B5EF4-FFF2-40B4-BE49-F238E27FC236}">
                  <a16:creationId xmlns:a16="http://schemas.microsoft.com/office/drawing/2014/main" id="{D1583BE1-C5CE-4DDE-95D5-90969406E4C9}"/>
                </a:ext>
              </a:extLst>
            </p:cNvPr>
            <p:cNvSpPr>
              <a:spLocks noChangeArrowheads="1"/>
            </p:cNvSpPr>
            <p:nvPr/>
          </p:nvSpPr>
          <p:spPr bwMode="auto">
            <a:xfrm>
              <a:off x="762" y="2326"/>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8" name="Rectangle 75">
              <a:extLst>
                <a:ext uri="{FF2B5EF4-FFF2-40B4-BE49-F238E27FC236}">
                  <a16:creationId xmlns:a16="http://schemas.microsoft.com/office/drawing/2014/main" id="{02AC4ABC-F592-45C6-A741-A5FBE60C2CEC}"/>
                </a:ext>
              </a:extLst>
            </p:cNvPr>
            <p:cNvSpPr>
              <a:spLocks noChangeArrowheads="1"/>
            </p:cNvSpPr>
            <p:nvPr/>
          </p:nvSpPr>
          <p:spPr bwMode="auto">
            <a:xfrm>
              <a:off x="598" y="2582"/>
              <a:ext cx="520"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29" name="Freeform 76">
              <a:extLst>
                <a:ext uri="{FF2B5EF4-FFF2-40B4-BE49-F238E27FC236}">
                  <a16:creationId xmlns:a16="http://schemas.microsoft.com/office/drawing/2014/main" id="{69562673-F91B-4D96-BC1F-F7F67EE6EC5C}"/>
                </a:ext>
              </a:extLst>
            </p:cNvPr>
            <p:cNvSpPr>
              <a:spLocks/>
            </p:cNvSpPr>
            <p:nvPr/>
          </p:nvSpPr>
          <p:spPr bwMode="auto">
            <a:xfrm>
              <a:off x="598" y="2522"/>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830" name="Freeform 77">
              <a:extLst>
                <a:ext uri="{FF2B5EF4-FFF2-40B4-BE49-F238E27FC236}">
                  <a16:creationId xmlns:a16="http://schemas.microsoft.com/office/drawing/2014/main" id="{35D426FC-E590-43C3-848F-0C3AD1BCF0A0}"/>
                </a:ext>
              </a:extLst>
            </p:cNvPr>
            <p:cNvSpPr>
              <a:spLocks/>
            </p:cNvSpPr>
            <p:nvPr/>
          </p:nvSpPr>
          <p:spPr bwMode="auto">
            <a:xfrm>
              <a:off x="670" y="2234"/>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831" name="Oval 78">
              <a:extLst>
                <a:ext uri="{FF2B5EF4-FFF2-40B4-BE49-F238E27FC236}">
                  <a16:creationId xmlns:a16="http://schemas.microsoft.com/office/drawing/2014/main" id="{ED0AF179-4B50-42BE-AFCD-D29445F983FA}"/>
                </a:ext>
              </a:extLst>
            </p:cNvPr>
            <p:cNvSpPr>
              <a:spLocks noChangeArrowheads="1"/>
            </p:cNvSpPr>
            <p:nvPr/>
          </p:nvSpPr>
          <p:spPr bwMode="auto">
            <a:xfrm>
              <a:off x="1186"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32" name="Oval 79">
              <a:extLst>
                <a:ext uri="{FF2B5EF4-FFF2-40B4-BE49-F238E27FC236}">
                  <a16:creationId xmlns:a16="http://schemas.microsoft.com/office/drawing/2014/main" id="{9AD2D954-DE95-452C-83E4-B81BFF9A0535}"/>
                </a:ext>
              </a:extLst>
            </p:cNvPr>
            <p:cNvSpPr>
              <a:spLocks noChangeArrowheads="1"/>
            </p:cNvSpPr>
            <p:nvPr/>
          </p:nvSpPr>
          <p:spPr bwMode="auto">
            <a:xfrm>
              <a:off x="1222"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33" name="Oval 80">
              <a:extLst>
                <a:ext uri="{FF2B5EF4-FFF2-40B4-BE49-F238E27FC236}">
                  <a16:creationId xmlns:a16="http://schemas.microsoft.com/office/drawing/2014/main" id="{B7451CAF-1506-4112-9987-DE741B19EFD3}"/>
                </a:ext>
              </a:extLst>
            </p:cNvPr>
            <p:cNvSpPr>
              <a:spLocks noChangeArrowheads="1"/>
            </p:cNvSpPr>
            <p:nvPr/>
          </p:nvSpPr>
          <p:spPr bwMode="auto">
            <a:xfrm>
              <a:off x="1186"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34" name="Oval 81">
              <a:extLst>
                <a:ext uri="{FF2B5EF4-FFF2-40B4-BE49-F238E27FC236}">
                  <a16:creationId xmlns:a16="http://schemas.microsoft.com/office/drawing/2014/main" id="{50224BEF-9098-4CE9-A8D5-F7C63735D001}"/>
                </a:ext>
              </a:extLst>
            </p:cNvPr>
            <p:cNvSpPr>
              <a:spLocks noChangeArrowheads="1"/>
            </p:cNvSpPr>
            <p:nvPr/>
          </p:nvSpPr>
          <p:spPr bwMode="auto">
            <a:xfrm>
              <a:off x="1222"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35" name="Rectangle 82">
              <a:extLst>
                <a:ext uri="{FF2B5EF4-FFF2-40B4-BE49-F238E27FC236}">
                  <a16:creationId xmlns:a16="http://schemas.microsoft.com/office/drawing/2014/main" id="{7C1C8BBE-29B8-4784-BF62-92C98FBD5761}"/>
                </a:ext>
              </a:extLst>
            </p:cNvPr>
            <p:cNvSpPr>
              <a:spLocks noChangeArrowheads="1"/>
            </p:cNvSpPr>
            <p:nvPr/>
          </p:nvSpPr>
          <p:spPr bwMode="auto">
            <a:xfrm>
              <a:off x="1198" y="26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36" name="Rectangle 83">
              <a:extLst>
                <a:ext uri="{FF2B5EF4-FFF2-40B4-BE49-F238E27FC236}">
                  <a16:creationId xmlns:a16="http://schemas.microsoft.com/office/drawing/2014/main" id="{3119D87C-651F-43D7-9B5E-25B83366BB02}"/>
                </a:ext>
              </a:extLst>
            </p:cNvPr>
            <p:cNvSpPr>
              <a:spLocks noChangeArrowheads="1"/>
            </p:cNvSpPr>
            <p:nvPr/>
          </p:nvSpPr>
          <p:spPr bwMode="auto">
            <a:xfrm>
              <a:off x="1186" y="26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37" name="Arc 84">
              <a:extLst>
                <a:ext uri="{FF2B5EF4-FFF2-40B4-BE49-F238E27FC236}">
                  <a16:creationId xmlns:a16="http://schemas.microsoft.com/office/drawing/2014/main" id="{B3ECE478-C436-4972-8464-5FDA204E1791}"/>
                </a:ext>
              </a:extLst>
            </p:cNvPr>
            <p:cNvSpPr>
              <a:spLocks/>
            </p:cNvSpPr>
            <p:nvPr/>
          </p:nvSpPr>
          <p:spPr bwMode="auto">
            <a:xfrm>
              <a:off x="1062" y="2631"/>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838" name="Oval 85">
              <a:extLst>
                <a:ext uri="{FF2B5EF4-FFF2-40B4-BE49-F238E27FC236}">
                  <a16:creationId xmlns:a16="http://schemas.microsoft.com/office/drawing/2014/main" id="{4356A504-6829-4D96-A4DF-BCDA49F89980}"/>
                </a:ext>
              </a:extLst>
            </p:cNvPr>
            <p:cNvSpPr>
              <a:spLocks noChangeArrowheads="1"/>
            </p:cNvSpPr>
            <p:nvPr/>
          </p:nvSpPr>
          <p:spPr bwMode="auto">
            <a:xfrm>
              <a:off x="670"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39" name="Oval 86">
              <a:extLst>
                <a:ext uri="{FF2B5EF4-FFF2-40B4-BE49-F238E27FC236}">
                  <a16:creationId xmlns:a16="http://schemas.microsoft.com/office/drawing/2014/main" id="{A0385589-6330-40E0-BDA3-B2262AEAA6D4}"/>
                </a:ext>
              </a:extLst>
            </p:cNvPr>
            <p:cNvSpPr>
              <a:spLocks noChangeArrowheads="1"/>
            </p:cNvSpPr>
            <p:nvPr/>
          </p:nvSpPr>
          <p:spPr bwMode="auto">
            <a:xfrm>
              <a:off x="982"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0" name="Oval 87">
              <a:extLst>
                <a:ext uri="{FF2B5EF4-FFF2-40B4-BE49-F238E27FC236}">
                  <a16:creationId xmlns:a16="http://schemas.microsoft.com/office/drawing/2014/main" id="{2070737F-780C-4F7D-BB2E-5FDCD6217BF4}"/>
                </a:ext>
              </a:extLst>
            </p:cNvPr>
            <p:cNvSpPr>
              <a:spLocks noChangeArrowheads="1"/>
            </p:cNvSpPr>
            <p:nvPr/>
          </p:nvSpPr>
          <p:spPr bwMode="auto">
            <a:xfrm>
              <a:off x="670"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1" name="Oval 88">
              <a:extLst>
                <a:ext uri="{FF2B5EF4-FFF2-40B4-BE49-F238E27FC236}">
                  <a16:creationId xmlns:a16="http://schemas.microsoft.com/office/drawing/2014/main" id="{E417FB84-A96F-4786-B59E-418EB38B8098}"/>
                </a:ext>
              </a:extLst>
            </p:cNvPr>
            <p:cNvSpPr>
              <a:spLocks noChangeArrowheads="1"/>
            </p:cNvSpPr>
            <p:nvPr/>
          </p:nvSpPr>
          <p:spPr bwMode="auto">
            <a:xfrm>
              <a:off x="982"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2" name="Rectangle 89">
              <a:extLst>
                <a:ext uri="{FF2B5EF4-FFF2-40B4-BE49-F238E27FC236}">
                  <a16:creationId xmlns:a16="http://schemas.microsoft.com/office/drawing/2014/main" id="{FADDD976-C168-4103-BD2D-F1777ECB1D3B}"/>
                </a:ext>
              </a:extLst>
            </p:cNvPr>
            <p:cNvSpPr>
              <a:spLocks noChangeArrowheads="1"/>
            </p:cNvSpPr>
            <p:nvPr/>
          </p:nvSpPr>
          <p:spPr bwMode="auto">
            <a:xfrm>
              <a:off x="706" y="22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3" name="Rectangle 90">
              <a:extLst>
                <a:ext uri="{FF2B5EF4-FFF2-40B4-BE49-F238E27FC236}">
                  <a16:creationId xmlns:a16="http://schemas.microsoft.com/office/drawing/2014/main" id="{7AD04987-0BB7-402E-BA7D-64805881B538}"/>
                </a:ext>
              </a:extLst>
            </p:cNvPr>
            <p:cNvSpPr>
              <a:spLocks noChangeArrowheads="1"/>
            </p:cNvSpPr>
            <p:nvPr/>
          </p:nvSpPr>
          <p:spPr bwMode="auto">
            <a:xfrm>
              <a:off x="670" y="2306"/>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4" name="Oval 91">
              <a:extLst>
                <a:ext uri="{FF2B5EF4-FFF2-40B4-BE49-F238E27FC236}">
                  <a16:creationId xmlns:a16="http://schemas.microsoft.com/office/drawing/2014/main" id="{AB46FAC8-3418-418C-BEE2-7C94E9108E6C}"/>
                </a:ext>
              </a:extLst>
            </p:cNvPr>
            <p:cNvSpPr>
              <a:spLocks noChangeArrowheads="1"/>
            </p:cNvSpPr>
            <p:nvPr/>
          </p:nvSpPr>
          <p:spPr bwMode="auto">
            <a:xfrm>
              <a:off x="706" y="2306"/>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5" name="Oval 92">
              <a:extLst>
                <a:ext uri="{FF2B5EF4-FFF2-40B4-BE49-F238E27FC236}">
                  <a16:creationId xmlns:a16="http://schemas.microsoft.com/office/drawing/2014/main" id="{CA03062D-B2B9-4DCD-9007-98F091660F0D}"/>
                </a:ext>
              </a:extLst>
            </p:cNvPr>
            <p:cNvSpPr>
              <a:spLocks noChangeArrowheads="1"/>
            </p:cNvSpPr>
            <p:nvPr/>
          </p:nvSpPr>
          <p:spPr bwMode="auto">
            <a:xfrm>
              <a:off x="958" y="23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6" name="Oval 93">
              <a:extLst>
                <a:ext uri="{FF2B5EF4-FFF2-40B4-BE49-F238E27FC236}">
                  <a16:creationId xmlns:a16="http://schemas.microsoft.com/office/drawing/2014/main" id="{1D3BDD3D-35DF-4891-ABEB-AEE93FC68A53}"/>
                </a:ext>
              </a:extLst>
            </p:cNvPr>
            <p:cNvSpPr>
              <a:spLocks noChangeArrowheads="1"/>
            </p:cNvSpPr>
            <p:nvPr/>
          </p:nvSpPr>
          <p:spPr bwMode="auto">
            <a:xfrm>
              <a:off x="958" y="2438"/>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7" name="Oval 94">
              <a:extLst>
                <a:ext uri="{FF2B5EF4-FFF2-40B4-BE49-F238E27FC236}">
                  <a16:creationId xmlns:a16="http://schemas.microsoft.com/office/drawing/2014/main" id="{6107AB55-25AB-4656-9002-575353E81B81}"/>
                </a:ext>
              </a:extLst>
            </p:cNvPr>
            <p:cNvSpPr>
              <a:spLocks noChangeArrowheads="1"/>
            </p:cNvSpPr>
            <p:nvPr/>
          </p:nvSpPr>
          <p:spPr bwMode="auto">
            <a:xfrm>
              <a:off x="706" y="2438"/>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8" name="Rectangle 95">
              <a:extLst>
                <a:ext uri="{FF2B5EF4-FFF2-40B4-BE49-F238E27FC236}">
                  <a16:creationId xmlns:a16="http://schemas.microsoft.com/office/drawing/2014/main" id="{2239DA08-855B-498E-972F-E5C8A0797D9D}"/>
                </a:ext>
              </a:extLst>
            </p:cNvPr>
            <p:cNvSpPr>
              <a:spLocks noChangeArrowheads="1"/>
            </p:cNvSpPr>
            <p:nvPr/>
          </p:nvSpPr>
          <p:spPr bwMode="auto">
            <a:xfrm>
              <a:off x="706" y="2342"/>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49" name="Rectangle 96">
              <a:extLst>
                <a:ext uri="{FF2B5EF4-FFF2-40B4-BE49-F238E27FC236}">
                  <a16:creationId xmlns:a16="http://schemas.microsoft.com/office/drawing/2014/main" id="{19E9EACE-319A-47E3-8935-36F8E0A0EE87}"/>
                </a:ext>
              </a:extLst>
            </p:cNvPr>
            <p:cNvSpPr>
              <a:spLocks noChangeArrowheads="1"/>
            </p:cNvSpPr>
            <p:nvPr/>
          </p:nvSpPr>
          <p:spPr bwMode="auto">
            <a:xfrm>
              <a:off x="730" y="23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grpSp>
        <p:nvGrpSpPr>
          <p:cNvPr id="64540" name="Group 97">
            <a:extLst>
              <a:ext uri="{FF2B5EF4-FFF2-40B4-BE49-F238E27FC236}">
                <a16:creationId xmlns:a16="http://schemas.microsoft.com/office/drawing/2014/main" id="{1E8646FF-A3DD-4EBF-84A4-BE8F01AD63A1}"/>
              </a:ext>
            </a:extLst>
          </p:cNvPr>
          <p:cNvGrpSpPr>
            <a:grpSpLocks/>
          </p:cNvGrpSpPr>
          <p:nvPr/>
        </p:nvGrpSpPr>
        <p:grpSpPr bwMode="auto">
          <a:xfrm>
            <a:off x="7578725" y="1804988"/>
            <a:ext cx="1054100" cy="863600"/>
            <a:chOff x="4870" y="1034"/>
            <a:chExt cx="664" cy="544"/>
          </a:xfrm>
        </p:grpSpPr>
        <p:sp>
          <p:nvSpPr>
            <p:cNvPr id="64752" name="Freeform 98">
              <a:extLst>
                <a:ext uri="{FF2B5EF4-FFF2-40B4-BE49-F238E27FC236}">
                  <a16:creationId xmlns:a16="http://schemas.microsoft.com/office/drawing/2014/main" id="{6DA6216B-4BDE-4DD5-8DFD-FB1600542099}"/>
                </a:ext>
              </a:extLst>
            </p:cNvPr>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753" name="Rectangle 99">
              <a:extLst>
                <a:ext uri="{FF2B5EF4-FFF2-40B4-BE49-F238E27FC236}">
                  <a16:creationId xmlns:a16="http://schemas.microsoft.com/office/drawing/2014/main" id="{C18E1596-6541-4352-BDA3-4825A96CE6E9}"/>
                </a:ext>
              </a:extLst>
            </p:cNvPr>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54" name="Freeform 100">
              <a:extLst>
                <a:ext uri="{FF2B5EF4-FFF2-40B4-BE49-F238E27FC236}">
                  <a16:creationId xmlns:a16="http://schemas.microsoft.com/office/drawing/2014/main" id="{00CB399A-83FB-4FC2-8794-BBD03DA14BF9}"/>
                </a:ext>
              </a:extLst>
            </p:cNvPr>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755" name="Freeform 101">
              <a:extLst>
                <a:ext uri="{FF2B5EF4-FFF2-40B4-BE49-F238E27FC236}">
                  <a16:creationId xmlns:a16="http://schemas.microsoft.com/office/drawing/2014/main" id="{6E60C367-C6BE-4646-A955-0DB0938FB0B3}"/>
                </a:ext>
              </a:extLst>
            </p:cNvPr>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756" name="Oval 102">
              <a:extLst>
                <a:ext uri="{FF2B5EF4-FFF2-40B4-BE49-F238E27FC236}">
                  <a16:creationId xmlns:a16="http://schemas.microsoft.com/office/drawing/2014/main" id="{B073C61A-71E4-40A3-9474-8A9F1267312F}"/>
                </a:ext>
              </a:extLst>
            </p:cNvPr>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57" name="Oval 103">
              <a:extLst>
                <a:ext uri="{FF2B5EF4-FFF2-40B4-BE49-F238E27FC236}">
                  <a16:creationId xmlns:a16="http://schemas.microsoft.com/office/drawing/2014/main" id="{9828E554-CC4F-422E-9558-BBD1F668C842}"/>
                </a:ext>
              </a:extLst>
            </p:cNvPr>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58" name="Oval 104">
              <a:extLst>
                <a:ext uri="{FF2B5EF4-FFF2-40B4-BE49-F238E27FC236}">
                  <a16:creationId xmlns:a16="http://schemas.microsoft.com/office/drawing/2014/main" id="{A77DBDDF-51CC-4CFF-A666-ECC284531E35}"/>
                </a:ext>
              </a:extLst>
            </p:cNvPr>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59" name="Oval 105">
              <a:extLst>
                <a:ext uri="{FF2B5EF4-FFF2-40B4-BE49-F238E27FC236}">
                  <a16:creationId xmlns:a16="http://schemas.microsoft.com/office/drawing/2014/main" id="{34E77D8B-C86C-4FD8-B15B-5A8146A4713B}"/>
                </a:ext>
              </a:extLst>
            </p:cNvPr>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60" name="Rectangle 106">
              <a:extLst>
                <a:ext uri="{FF2B5EF4-FFF2-40B4-BE49-F238E27FC236}">
                  <a16:creationId xmlns:a16="http://schemas.microsoft.com/office/drawing/2014/main" id="{8828FA53-04D9-40B4-910D-BDCBA5126CF8}"/>
                </a:ext>
              </a:extLst>
            </p:cNvPr>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61" name="Rectangle 107">
              <a:extLst>
                <a:ext uri="{FF2B5EF4-FFF2-40B4-BE49-F238E27FC236}">
                  <a16:creationId xmlns:a16="http://schemas.microsoft.com/office/drawing/2014/main" id="{021EB488-67C6-4D0E-A5A8-FFDB2D8B6DE3}"/>
                </a:ext>
              </a:extLst>
            </p:cNvPr>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62" name="Arc 108">
              <a:extLst>
                <a:ext uri="{FF2B5EF4-FFF2-40B4-BE49-F238E27FC236}">
                  <a16:creationId xmlns:a16="http://schemas.microsoft.com/office/drawing/2014/main" id="{8EFBC7F5-CE86-498A-A9B4-6AABD9495D71}"/>
                </a:ext>
              </a:extLst>
            </p:cNvPr>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763" name="Oval 109">
              <a:extLst>
                <a:ext uri="{FF2B5EF4-FFF2-40B4-BE49-F238E27FC236}">
                  <a16:creationId xmlns:a16="http://schemas.microsoft.com/office/drawing/2014/main" id="{FDA81BB3-3D6A-4127-9405-79C030D515D9}"/>
                </a:ext>
              </a:extLst>
            </p:cNvPr>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64" name="Oval 110">
              <a:extLst>
                <a:ext uri="{FF2B5EF4-FFF2-40B4-BE49-F238E27FC236}">
                  <a16:creationId xmlns:a16="http://schemas.microsoft.com/office/drawing/2014/main" id="{53EC900B-9439-425E-B98B-D892B546D748}"/>
                </a:ext>
              </a:extLst>
            </p:cNvPr>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65" name="Oval 111">
              <a:extLst>
                <a:ext uri="{FF2B5EF4-FFF2-40B4-BE49-F238E27FC236}">
                  <a16:creationId xmlns:a16="http://schemas.microsoft.com/office/drawing/2014/main" id="{6C184B3E-2C0D-4AD1-BAC0-52944622CE0D}"/>
                </a:ext>
              </a:extLst>
            </p:cNvPr>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66" name="Oval 112">
              <a:extLst>
                <a:ext uri="{FF2B5EF4-FFF2-40B4-BE49-F238E27FC236}">
                  <a16:creationId xmlns:a16="http://schemas.microsoft.com/office/drawing/2014/main" id="{17BCE1D7-54FD-41D9-8A0F-71A9BD3A6F4C}"/>
                </a:ext>
              </a:extLst>
            </p:cNvPr>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67" name="Rectangle 113">
              <a:extLst>
                <a:ext uri="{FF2B5EF4-FFF2-40B4-BE49-F238E27FC236}">
                  <a16:creationId xmlns:a16="http://schemas.microsoft.com/office/drawing/2014/main" id="{E961DA2A-B642-4978-B876-A7ECCF4DF77A}"/>
                </a:ext>
              </a:extLst>
            </p:cNvPr>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68" name="Rectangle 114">
              <a:extLst>
                <a:ext uri="{FF2B5EF4-FFF2-40B4-BE49-F238E27FC236}">
                  <a16:creationId xmlns:a16="http://schemas.microsoft.com/office/drawing/2014/main" id="{2A5B104F-FB6A-48A0-88E4-DB12687AD935}"/>
                </a:ext>
              </a:extLst>
            </p:cNvPr>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69" name="Rectangle 115">
              <a:extLst>
                <a:ext uri="{FF2B5EF4-FFF2-40B4-BE49-F238E27FC236}">
                  <a16:creationId xmlns:a16="http://schemas.microsoft.com/office/drawing/2014/main" id="{47E348FB-9604-4C35-A3FD-33403B13A606}"/>
                </a:ext>
              </a:extLst>
            </p:cNvPr>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0" name="Rectangle 116">
              <a:extLst>
                <a:ext uri="{FF2B5EF4-FFF2-40B4-BE49-F238E27FC236}">
                  <a16:creationId xmlns:a16="http://schemas.microsoft.com/office/drawing/2014/main" id="{5005E6DC-A4E6-478D-93B1-676BF28FF430}"/>
                </a:ext>
              </a:extLst>
            </p:cNvPr>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1" name="Oval 117">
              <a:extLst>
                <a:ext uri="{FF2B5EF4-FFF2-40B4-BE49-F238E27FC236}">
                  <a16:creationId xmlns:a16="http://schemas.microsoft.com/office/drawing/2014/main" id="{0A23E92C-39B9-4029-9EA0-F7D08670E135}"/>
                </a:ext>
              </a:extLst>
            </p:cNvPr>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2" name="Oval 118">
              <a:extLst>
                <a:ext uri="{FF2B5EF4-FFF2-40B4-BE49-F238E27FC236}">
                  <a16:creationId xmlns:a16="http://schemas.microsoft.com/office/drawing/2014/main" id="{C0C896AE-4929-4ABA-97E1-1A8D7E7FF3AD}"/>
                </a:ext>
              </a:extLst>
            </p:cNvPr>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3" name="Oval 119">
              <a:extLst>
                <a:ext uri="{FF2B5EF4-FFF2-40B4-BE49-F238E27FC236}">
                  <a16:creationId xmlns:a16="http://schemas.microsoft.com/office/drawing/2014/main" id="{39D1AC66-09F5-44E6-B94D-411963C71451}"/>
                </a:ext>
              </a:extLst>
            </p:cNvPr>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4" name="Oval 120">
              <a:extLst>
                <a:ext uri="{FF2B5EF4-FFF2-40B4-BE49-F238E27FC236}">
                  <a16:creationId xmlns:a16="http://schemas.microsoft.com/office/drawing/2014/main" id="{753E6C5D-74D1-4563-A980-82C45022508E}"/>
                </a:ext>
              </a:extLst>
            </p:cNvPr>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5" name="Rectangle 121">
              <a:extLst>
                <a:ext uri="{FF2B5EF4-FFF2-40B4-BE49-F238E27FC236}">
                  <a16:creationId xmlns:a16="http://schemas.microsoft.com/office/drawing/2014/main" id="{66DACD3C-84B8-4095-B940-ADB9F6CB1A17}"/>
                </a:ext>
              </a:extLst>
            </p:cNvPr>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6" name="Rectangle 122">
              <a:extLst>
                <a:ext uri="{FF2B5EF4-FFF2-40B4-BE49-F238E27FC236}">
                  <a16:creationId xmlns:a16="http://schemas.microsoft.com/office/drawing/2014/main" id="{85C21029-473C-4DC8-A285-73A93827B6E8}"/>
                </a:ext>
              </a:extLst>
            </p:cNvPr>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7" name="Rectangle 123">
              <a:extLst>
                <a:ext uri="{FF2B5EF4-FFF2-40B4-BE49-F238E27FC236}">
                  <a16:creationId xmlns:a16="http://schemas.microsoft.com/office/drawing/2014/main" id="{CA663F07-5DE1-4756-B3F8-267924351E0E}"/>
                </a:ext>
              </a:extLst>
            </p:cNvPr>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8" name="Rectangle 124">
              <a:extLst>
                <a:ext uri="{FF2B5EF4-FFF2-40B4-BE49-F238E27FC236}">
                  <a16:creationId xmlns:a16="http://schemas.microsoft.com/office/drawing/2014/main" id="{B20DF378-1F27-4FD4-87B8-7CBC73B302FE}"/>
                </a:ext>
              </a:extLst>
            </p:cNvPr>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79" name="Rectangle 125">
              <a:extLst>
                <a:ext uri="{FF2B5EF4-FFF2-40B4-BE49-F238E27FC236}">
                  <a16:creationId xmlns:a16="http://schemas.microsoft.com/office/drawing/2014/main" id="{F03C41B0-B0C6-4CE4-9B1B-D94D77367CA7}"/>
                </a:ext>
              </a:extLst>
            </p:cNvPr>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80" name="Freeform 126">
              <a:extLst>
                <a:ext uri="{FF2B5EF4-FFF2-40B4-BE49-F238E27FC236}">
                  <a16:creationId xmlns:a16="http://schemas.microsoft.com/office/drawing/2014/main" id="{E973E06A-1BD7-4D15-934B-9874EF66917F}"/>
                </a:ext>
              </a:extLst>
            </p:cNvPr>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781" name="Freeform 127">
              <a:extLst>
                <a:ext uri="{FF2B5EF4-FFF2-40B4-BE49-F238E27FC236}">
                  <a16:creationId xmlns:a16="http://schemas.microsoft.com/office/drawing/2014/main" id="{43824999-27D0-4652-A7E5-A00B9675B633}"/>
                </a:ext>
              </a:extLst>
            </p:cNvPr>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782" name="Oval 128">
              <a:extLst>
                <a:ext uri="{FF2B5EF4-FFF2-40B4-BE49-F238E27FC236}">
                  <a16:creationId xmlns:a16="http://schemas.microsoft.com/office/drawing/2014/main" id="{76BD62FF-EDE3-4244-8776-918151F9B2C5}"/>
                </a:ext>
              </a:extLst>
            </p:cNvPr>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83" name="Oval 129">
              <a:extLst>
                <a:ext uri="{FF2B5EF4-FFF2-40B4-BE49-F238E27FC236}">
                  <a16:creationId xmlns:a16="http://schemas.microsoft.com/office/drawing/2014/main" id="{2440F2B5-46C6-44DB-8A00-0400225151AD}"/>
                </a:ext>
              </a:extLst>
            </p:cNvPr>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84" name="Oval 130">
              <a:extLst>
                <a:ext uri="{FF2B5EF4-FFF2-40B4-BE49-F238E27FC236}">
                  <a16:creationId xmlns:a16="http://schemas.microsoft.com/office/drawing/2014/main" id="{05022DEB-8465-40EF-9784-9774D4E57F64}"/>
                </a:ext>
              </a:extLst>
            </p:cNvPr>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85" name="Oval 131">
              <a:extLst>
                <a:ext uri="{FF2B5EF4-FFF2-40B4-BE49-F238E27FC236}">
                  <a16:creationId xmlns:a16="http://schemas.microsoft.com/office/drawing/2014/main" id="{D006A332-D30A-4147-AA61-13D6BF39933A}"/>
                </a:ext>
              </a:extLst>
            </p:cNvPr>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86" name="Rectangle 132">
              <a:extLst>
                <a:ext uri="{FF2B5EF4-FFF2-40B4-BE49-F238E27FC236}">
                  <a16:creationId xmlns:a16="http://schemas.microsoft.com/office/drawing/2014/main" id="{F3367BC7-FB2F-4677-8C9B-7196B70E8BDE}"/>
                </a:ext>
              </a:extLst>
            </p:cNvPr>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87" name="Rectangle 133">
              <a:extLst>
                <a:ext uri="{FF2B5EF4-FFF2-40B4-BE49-F238E27FC236}">
                  <a16:creationId xmlns:a16="http://schemas.microsoft.com/office/drawing/2014/main" id="{8A7D504F-91CE-470D-8C31-5DC0FC9402C4}"/>
                </a:ext>
              </a:extLst>
            </p:cNvPr>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88" name="Arc 134">
              <a:extLst>
                <a:ext uri="{FF2B5EF4-FFF2-40B4-BE49-F238E27FC236}">
                  <a16:creationId xmlns:a16="http://schemas.microsoft.com/office/drawing/2014/main" id="{93C5495B-DF9D-44DA-A7F8-5C681B75D94A}"/>
                </a:ext>
              </a:extLst>
            </p:cNvPr>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789" name="Oval 135">
              <a:extLst>
                <a:ext uri="{FF2B5EF4-FFF2-40B4-BE49-F238E27FC236}">
                  <a16:creationId xmlns:a16="http://schemas.microsoft.com/office/drawing/2014/main" id="{0464D2E2-63FF-4401-8790-C3E0C85C7DAC}"/>
                </a:ext>
              </a:extLst>
            </p:cNvPr>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0" name="Oval 136">
              <a:extLst>
                <a:ext uri="{FF2B5EF4-FFF2-40B4-BE49-F238E27FC236}">
                  <a16:creationId xmlns:a16="http://schemas.microsoft.com/office/drawing/2014/main" id="{A13B628E-040C-4ED6-9209-9F7D67595DF3}"/>
                </a:ext>
              </a:extLst>
            </p:cNvPr>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1" name="Oval 137">
              <a:extLst>
                <a:ext uri="{FF2B5EF4-FFF2-40B4-BE49-F238E27FC236}">
                  <a16:creationId xmlns:a16="http://schemas.microsoft.com/office/drawing/2014/main" id="{3489F734-33EB-4760-9178-44A5F9DC3CD4}"/>
                </a:ext>
              </a:extLst>
            </p:cNvPr>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2" name="Oval 138">
              <a:extLst>
                <a:ext uri="{FF2B5EF4-FFF2-40B4-BE49-F238E27FC236}">
                  <a16:creationId xmlns:a16="http://schemas.microsoft.com/office/drawing/2014/main" id="{4B872A28-9242-4C29-A9B2-D3005F02C1D0}"/>
                </a:ext>
              </a:extLst>
            </p:cNvPr>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3" name="Rectangle 139">
              <a:extLst>
                <a:ext uri="{FF2B5EF4-FFF2-40B4-BE49-F238E27FC236}">
                  <a16:creationId xmlns:a16="http://schemas.microsoft.com/office/drawing/2014/main" id="{A815ECE1-52AC-48B5-8AC1-FB58E351F21D}"/>
                </a:ext>
              </a:extLst>
            </p:cNvPr>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4" name="Rectangle 140">
              <a:extLst>
                <a:ext uri="{FF2B5EF4-FFF2-40B4-BE49-F238E27FC236}">
                  <a16:creationId xmlns:a16="http://schemas.microsoft.com/office/drawing/2014/main" id="{35BE03F6-6FF8-4276-B7AE-DA38BC7DECBC}"/>
                </a:ext>
              </a:extLst>
            </p:cNvPr>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5" name="Oval 141">
              <a:extLst>
                <a:ext uri="{FF2B5EF4-FFF2-40B4-BE49-F238E27FC236}">
                  <a16:creationId xmlns:a16="http://schemas.microsoft.com/office/drawing/2014/main" id="{C8331CD7-9DDD-4476-94BE-09E275502D48}"/>
                </a:ext>
              </a:extLst>
            </p:cNvPr>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6" name="Oval 142">
              <a:extLst>
                <a:ext uri="{FF2B5EF4-FFF2-40B4-BE49-F238E27FC236}">
                  <a16:creationId xmlns:a16="http://schemas.microsoft.com/office/drawing/2014/main" id="{7D064AE1-9D72-461F-9826-BD2C185CFFEC}"/>
                </a:ext>
              </a:extLst>
            </p:cNvPr>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7" name="Oval 143">
              <a:extLst>
                <a:ext uri="{FF2B5EF4-FFF2-40B4-BE49-F238E27FC236}">
                  <a16:creationId xmlns:a16="http://schemas.microsoft.com/office/drawing/2014/main" id="{A279E8C9-B634-4B9C-9290-70AC1B47D311}"/>
                </a:ext>
              </a:extLst>
            </p:cNvPr>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8" name="Oval 144">
              <a:extLst>
                <a:ext uri="{FF2B5EF4-FFF2-40B4-BE49-F238E27FC236}">
                  <a16:creationId xmlns:a16="http://schemas.microsoft.com/office/drawing/2014/main" id="{D5310822-29C7-4864-942A-D479B2E29698}"/>
                </a:ext>
              </a:extLst>
            </p:cNvPr>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99" name="Rectangle 145">
              <a:extLst>
                <a:ext uri="{FF2B5EF4-FFF2-40B4-BE49-F238E27FC236}">
                  <a16:creationId xmlns:a16="http://schemas.microsoft.com/office/drawing/2014/main" id="{2BB6CAB2-5C79-4F09-8F3D-CDA9F19227F7}"/>
                </a:ext>
              </a:extLst>
            </p:cNvPr>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800" name="Rectangle 146">
              <a:extLst>
                <a:ext uri="{FF2B5EF4-FFF2-40B4-BE49-F238E27FC236}">
                  <a16:creationId xmlns:a16="http://schemas.microsoft.com/office/drawing/2014/main" id="{DE1DEBC2-73CB-499A-BD83-999B1E126D65}"/>
                </a:ext>
              </a:extLst>
            </p:cNvPr>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grpSp>
        <p:nvGrpSpPr>
          <p:cNvPr id="64541" name="Group 147">
            <a:extLst>
              <a:ext uri="{FF2B5EF4-FFF2-40B4-BE49-F238E27FC236}">
                <a16:creationId xmlns:a16="http://schemas.microsoft.com/office/drawing/2014/main" id="{0F39238C-C41D-4165-B269-2C11E403F4E0}"/>
              </a:ext>
            </a:extLst>
          </p:cNvPr>
          <p:cNvGrpSpPr>
            <a:grpSpLocks/>
          </p:cNvGrpSpPr>
          <p:nvPr/>
        </p:nvGrpSpPr>
        <p:grpSpPr bwMode="auto">
          <a:xfrm>
            <a:off x="758825" y="2033588"/>
            <a:ext cx="1054100" cy="863600"/>
            <a:chOff x="574" y="1478"/>
            <a:chExt cx="664" cy="544"/>
          </a:xfrm>
        </p:grpSpPr>
        <p:sp>
          <p:nvSpPr>
            <p:cNvPr id="64703" name="Rectangle 148">
              <a:extLst>
                <a:ext uri="{FF2B5EF4-FFF2-40B4-BE49-F238E27FC236}">
                  <a16:creationId xmlns:a16="http://schemas.microsoft.com/office/drawing/2014/main" id="{E077E051-6D11-444C-A320-87195897F9F6}"/>
                </a:ext>
              </a:extLst>
            </p:cNvPr>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04" name="Rectangle 149">
              <a:extLst>
                <a:ext uri="{FF2B5EF4-FFF2-40B4-BE49-F238E27FC236}">
                  <a16:creationId xmlns:a16="http://schemas.microsoft.com/office/drawing/2014/main" id="{0D85A11C-3022-4DCB-A906-1C670E0223FA}"/>
                </a:ext>
              </a:extLst>
            </p:cNvPr>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05" name="Freeform 150">
              <a:extLst>
                <a:ext uri="{FF2B5EF4-FFF2-40B4-BE49-F238E27FC236}">
                  <a16:creationId xmlns:a16="http://schemas.microsoft.com/office/drawing/2014/main" id="{5682D58A-4C8D-413B-866F-DFD68776D38E}"/>
                </a:ext>
              </a:extLst>
            </p:cNvPr>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706" name="Freeform 151">
              <a:extLst>
                <a:ext uri="{FF2B5EF4-FFF2-40B4-BE49-F238E27FC236}">
                  <a16:creationId xmlns:a16="http://schemas.microsoft.com/office/drawing/2014/main" id="{0C92D7CA-E065-4295-B208-83481D3793ED}"/>
                </a:ext>
              </a:extLst>
            </p:cNvPr>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707" name="Oval 152">
              <a:extLst>
                <a:ext uri="{FF2B5EF4-FFF2-40B4-BE49-F238E27FC236}">
                  <a16:creationId xmlns:a16="http://schemas.microsoft.com/office/drawing/2014/main" id="{5A4891B8-F627-4618-A7AD-A84DB3B581C8}"/>
                </a:ext>
              </a:extLst>
            </p:cNvPr>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08" name="Oval 153">
              <a:extLst>
                <a:ext uri="{FF2B5EF4-FFF2-40B4-BE49-F238E27FC236}">
                  <a16:creationId xmlns:a16="http://schemas.microsoft.com/office/drawing/2014/main" id="{E6D5CCA2-4716-481A-9D7A-A08E287AA940}"/>
                </a:ext>
              </a:extLst>
            </p:cNvPr>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09" name="Oval 154">
              <a:extLst>
                <a:ext uri="{FF2B5EF4-FFF2-40B4-BE49-F238E27FC236}">
                  <a16:creationId xmlns:a16="http://schemas.microsoft.com/office/drawing/2014/main" id="{F4D1CBB9-50C9-4081-9E80-7F4C7A25F671}"/>
                </a:ext>
              </a:extLst>
            </p:cNvPr>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10" name="Oval 155">
              <a:extLst>
                <a:ext uri="{FF2B5EF4-FFF2-40B4-BE49-F238E27FC236}">
                  <a16:creationId xmlns:a16="http://schemas.microsoft.com/office/drawing/2014/main" id="{ED5FD797-6D7B-4FAB-90CD-0D60D25E03D9}"/>
                </a:ext>
              </a:extLst>
            </p:cNvPr>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11" name="Rectangle 156">
              <a:extLst>
                <a:ext uri="{FF2B5EF4-FFF2-40B4-BE49-F238E27FC236}">
                  <a16:creationId xmlns:a16="http://schemas.microsoft.com/office/drawing/2014/main" id="{389850A1-749A-492E-A19C-DC417C75B6C2}"/>
                </a:ext>
              </a:extLst>
            </p:cNvPr>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12" name="Rectangle 157">
              <a:extLst>
                <a:ext uri="{FF2B5EF4-FFF2-40B4-BE49-F238E27FC236}">
                  <a16:creationId xmlns:a16="http://schemas.microsoft.com/office/drawing/2014/main" id="{E2AA1A98-ED71-44AE-9E6C-DC4192189AEC}"/>
                </a:ext>
              </a:extLst>
            </p:cNvPr>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13" name="Arc 158">
              <a:extLst>
                <a:ext uri="{FF2B5EF4-FFF2-40B4-BE49-F238E27FC236}">
                  <a16:creationId xmlns:a16="http://schemas.microsoft.com/office/drawing/2014/main" id="{048EC724-3C65-40B4-A8EE-37F2B0D74AC5}"/>
                </a:ext>
              </a:extLst>
            </p:cNvPr>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714" name="Oval 159">
              <a:extLst>
                <a:ext uri="{FF2B5EF4-FFF2-40B4-BE49-F238E27FC236}">
                  <a16:creationId xmlns:a16="http://schemas.microsoft.com/office/drawing/2014/main" id="{A362DF10-A0DB-4FBD-833A-432F32FD4F0D}"/>
                </a:ext>
              </a:extLst>
            </p:cNvPr>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15" name="Oval 160">
              <a:extLst>
                <a:ext uri="{FF2B5EF4-FFF2-40B4-BE49-F238E27FC236}">
                  <a16:creationId xmlns:a16="http://schemas.microsoft.com/office/drawing/2014/main" id="{FE2B2C7D-EE3A-4085-9547-FECE996EC6AA}"/>
                </a:ext>
              </a:extLst>
            </p:cNvPr>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16" name="Oval 161">
              <a:extLst>
                <a:ext uri="{FF2B5EF4-FFF2-40B4-BE49-F238E27FC236}">
                  <a16:creationId xmlns:a16="http://schemas.microsoft.com/office/drawing/2014/main" id="{3FEC4FEE-12AF-4F79-93DD-0352E14F18A1}"/>
                </a:ext>
              </a:extLst>
            </p:cNvPr>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17" name="Oval 162">
              <a:extLst>
                <a:ext uri="{FF2B5EF4-FFF2-40B4-BE49-F238E27FC236}">
                  <a16:creationId xmlns:a16="http://schemas.microsoft.com/office/drawing/2014/main" id="{2657A053-EEEE-473D-ACF1-7DF16FE9A744}"/>
                </a:ext>
              </a:extLst>
            </p:cNvPr>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18" name="Rectangle 163">
              <a:extLst>
                <a:ext uri="{FF2B5EF4-FFF2-40B4-BE49-F238E27FC236}">
                  <a16:creationId xmlns:a16="http://schemas.microsoft.com/office/drawing/2014/main" id="{DA1E2333-3AFC-4A57-8A14-C4339D6A067E}"/>
                </a:ext>
              </a:extLst>
            </p:cNvPr>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19" name="Rectangle 164">
              <a:extLst>
                <a:ext uri="{FF2B5EF4-FFF2-40B4-BE49-F238E27FC236}">
                  <a16:creationId xmlns:a16="http://schemas.microsoft.com/office/drawing/2014/main" id="{9650B761-197F-49B1-9B04-B2427385BAEA}"/>
                </a:ext>
              </a:extLst>
            </p:cNvPr>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0" name="Rectangle 165">
              <a:extLst>
                <a:ext uri="{FF2B5EF4-FFF2-40B4-BE49-F238E27FC236}">
                  <a16:creationId xmlns:a16="http://schemas.microsoft.com/office/drawing/2014/main" id="{57D6CB0D-1091-4208-8F40-564343258178}"/>
                </a:ext>
              </a:extLst>
            </p:cNvPr>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1" name="Rectangle 166">
              <a:extLst>
                <a:ext uri="{FF2B5EF4-FFF2-40B4-BE49-F238E27FC236}">
                  <a16:creationId xmlns:a16="http://schemas.microsoft.com/office/drawing/2014/main" id="{B4DA854C-2C04-49E7-AA7C-28B418B30C28}"/>
                </a:ext>
              </a:extLst>
            </p:cNvPr>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2" name="Oval 167">
              <a:extLst>
                <a:ext uri="{FF2B5EF4-FFF2-40B4-BE49-F238E27FC236}">
                  <a16:creationId xmlns:a16="http://schemas.microsoft.com/office/drawing/2014/main" id="{87956872-78CC-41AB-8D50-3F32917FDDC3}"/>
                </a:ext>
              </a:extLst>
            </p:cNvPr>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3" name="Oval 168">
              <a:extLst>
                <a:ext uri="{FF2B5EF4-FFF2-40B4-BE49-F238E27FC236}">
                  <a16:creationId xmlns:a16="http://schemas.microsoft.com/office/drawing/2014/main" id="{2C12945C-B565-450E-B56B-84D7DE999DF8}"/>
                </a:ext>
              </a:extLst>
            </p:cNvPr>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4" name="Oval 169">
              <a:extLst>
                <a:ext uri="{FF2B5EF4-FFF2-40B4-BE49-F238E27FC236}">
                  <a16:creationId xmlns:a16="http://schemas.microsoft.com/office/drawing/2014/main" id="{005CD664-8694-4E6F-BD51-1CD82777BA1F}"/>
                </a:ext>
              </a:extLst>
            </p:cNvPr>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5" name="Oval 170">
              <a:extLst>
                <a:ext uri="{FF2B5EF4-FFF2-40B4-BE49-F238E27FC236}">
                  <a16:creationId xmlns:a16="http://schemas.microsoft.com/office/drawing/2014/main" id="{F47D22DC-A013-42E8-B806-32110E3F87E1}"/>
                </a:ext>
              </a:extLst>
            </p:cNvPr>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6" name="Rectangle 171">
              <a:extLst>
                <a:ext uri="{FF2B5EF4-FFF2-40B4-BE49-F238E27FC236}">
                  <a16:creationId xmlns:a16="http://schemas.microsoft.com/office/drawing/2014/main" id="{11E764A3-9FA6-47C5-AE6E-09546E532281}"/>
                </a:ext>
              </a:extLst>
            </p:cNvPr>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7" name="Rectangle 172">
              <a:extLst>
                <a:ext uri="{FF2B5EF4-FFF2-40B4-BE49-F238E27FC236}">
                  <a16:creationId xmlns:a16="http://schemas.microsoft.com/office/drawing/2014/main" id="{80B050E3-8E22-41D0-B449-431370357459}"/>
                </a:ext>
              </a:extLst>
            </p:cNvPr>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8" name="Rectangle 173">
              <a:extLst>
                <a:ext uri="{FF2B5EF4-FFF2-40B4-BE49-F238E27FC236}">
                  <a16:creationId xmlns:a16="http://schemas.microsoft.com/office/drawing/2014/main" id="{5B7F85B6-32BC-43C3-8C2E-5512B04D76A0}"/>
                </a:ext>
              </a:extLst>
            </p:cNvPr>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29" name="Rectangle 174">
              <a:extLst>
                <a:ext uri="{FF2B5EF4-FFF2-40B4-BE49-F238E27FC236}">
                  <a16:creationId xmlns:a16="http://schemas.microsoft.com/office/drawing/2014/main" id="{08842586-6D0D-4FB9-8091-93BAD4DF6707}"/>
                </a:ext>
              </a:extLst>
            </p:cNvPr>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30" name="Rectangle 175">
              <a:extLst>
                <a:ext uri="{FF2B5EF4-FFF2-40B4-BE49-F238E27FC236}">
                  <a16:creationId xmlns:a16="http://schemas.microsoft.com/office/drawing/2014/main" id="{1E82F5BF-8978-4D1D-8ED9-2D2134968B9E}"/>
                </a:ext>
              </a:extLst>
            </p:cNvPr>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31" name="Freeform 176">
              <a:extLst>
                <a:ext uri="{FF2B5EF4-FFF2-40B4-BE49-F238E27FC236}">
                  <a16:creationId xmlns:a16="http://schemas.microsoft.com/office/drawing/2014/main" id="{325C10E5-D6CA-4FD0-A7A8-8DA561C8604B}"/>
                </a:ext>
              </a:extLst>
            </p:cNvPr>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732" name="Freeform 177">
              <a:extLst>
                <a:ext uri="{FF2B5EF4-FFF2-40B4-BE49-F238E27FC236}">
                  <a16:creationId xmlns:a16="http://schemas.microsoft.com/office/drawing/2014/main" id="{B26435BB-D06D-4CB2-AAD2-06420F8A955E}"/>
                </a:ext>
              </a:extLst>
            </p:cNvPr>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733" name="Oval 178">
              <a:extLst>
                <a:ext uri="{FF2B5EF4-FFF2-40B4-BE49-F238E27FC236}">
                  <a16:creationId xmlns:a16="http://schemas.microsoft.com/office/drawing/2014/main" id="{1FAF30A9-8B0D-4BCC-A61A-93316398DD95}"/>
                </a:ext>
              </a:extLst>
            </p:cNvPr>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34" name="Oval 179">
              <a:extLst>
                <a:ext uri="{FF2B5EF4-FFF2-40B4-BE49-F238E27FC236}">
                  <a16:creationId xmlns:a16="http://schemas.microsoft.com/office/drawing/2014/main" id="{DE04A7FD-05C6-45A5-B1B3-C46755F1C8AC}"/>
                </a:ext>
              </a:extLst>
            </p:cNvPr>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35" name="Oval 180">
              <a:extLst>
                <a:ext uri="{FF2B5EF4-FFF2-40B4-BE49-F238E27FC236}">
                  <a16:creationId xmlns:a16="http://schemas.microsoft.com/office/drawing/2014/main" id="{708A48CA-8F37-4DB3-B602-491F2CE458BC}"/>
                </a:ext>
              </a:extLst>
            </p:cNvPr>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36" name="Oval 181">
              <a:extLst>
                <a:ext uri="{FF2B5EF4-FFF2-40B4-BE49-F238E27FC236}">
                  <a16:creationId xmlns:a16="http://schemas.microsoft.com/office/drawing/2014/main" id="{130C15AA-E68A-453C-AFA9-244936767B05}"/>
                </a:ext>
              </a:extLst>
            </p:cNvPr>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37" name="Rectangle 182">
              <a:extLst>
                <a:ext uri="{FF2B5EF4-FFF2-40B4-BE49-F238E27FC236}">
                  <a16:creationId xmlns:a16="http://schemas.microsoft.com/office/drawing/2014/main" id="{D0A71850-A48A-4D46-AFDC-0E64DCBEBDC6}"/>
                </a:ext>
              </a:extLst>
            </p:cNvPr>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38" name="Rectangle 183">
              <a:extLst>
                <a:ext uri="{FF2B5EF4-FFF2-40B4-BE49-F238E27FC236}">
                  <a16:creationId xmlns:a16="http://schemas.microsoft.com/office/drawing/2014/main" id="{BE032095-8100-4D3A-8F96-CC83C9EB5386}"/>
                </a:ext>
              </a:extLst>
            </p:cNvPr>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39" name="Arc 184">
              <a:extLst>
                <a:ext uri="{FF2B5EF4-FFF2-40B4-BE49-F238E27FC236}">
                  <a16:creationId xmlns:a16="http://schemas.microsoft.com/office/drawing/2014/main" id="{64B92C68-E5D7-46DD-A20E-8DB38D5CE8F4}"/>
                </a:ext>
              </a:extLst>
            </p:cNvPr>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740" name="Oval 185">
              <a:extLst>
                <a:ext uri="{FF2B5EF4-FFF2-40B4-BE49-F238E27FC236}">
                  <a16:creationId xmlns:a16="http://schemas.microsoft.com/office/drawing/2014/main" id="{029C60D9-3067-4DAF-B8EC-07E6DF6C68C7}"/>
                </a:ext>
              </a:extLst>
            </p:cNvPr>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41" name="Oval 186">
              <a:extLst>
                <a:ext uri="{FF2B5EF4-FFF2-40B4-BE49-F238E27FC236}">
                  <a16:creationId xmlns:a16="http://schemas.microsoft.com/office/drawing/2014/main" id="{DEFB4072-E148-4575-A6AF-92D98EBC54A2}"/>
                </a:ext>
              </a:extLst>
            </p:cNvPr>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42" name="Oval 187">
              <a:extLst>
                <a:ext uri="{FF2B5EF4-FFF2-40B4-BE49-F238E27FC236}">
                  <a16:creationId xmlns:a16="http://schemas.microsoft.com/office/drawing/2014/main" id="{3B60E836-7F6B-4DD5-98A7-79365A399188}"/>
                </a:ext>
              </a:extLst>
            </p:cNvPr>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43" name="Oval 188">
              <a:extLst>
                <a:ext uri="{FF2B5EF4-FFF2-40B4-BE49-F238E27FC236}">
                  <a16:creationId xmlns:a16="http://schemas.microsoft.com/office/drawing/2014/main" id="{83CBF53B-D0CD-4812-95CD-855DD75C3157}"/>
                </a:ext>
              </a:extLst>
            </p:cNvPr>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44" name="Rectangle 189">
              <a:extLst>
                <a:ext uri="{FF2B5EF4-FFF2-40B4-BE49-F238E27FC236}">
                  <a16:creationId xmlns:a16="http://schemas.microsoft.com/office/drawing/2014/main" id="{3418B185-960A-4C81-99F6-D3D8DEA8183E}"/>
                </a:ext>
              </a:extLst>
            </p:cNvPr>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45" name="Rectangle 190">
              <a:extLst>
                <a:ext uri="{FF2B5EF4-FFF2-40B4-BE49-F238E27FC236}">
                  <a16:creationId xmlns:a16="http://schemas.microsoft.com/office/drawing/2014/main" id="{919AB738-E8B1-4B25-9D78-9ACE212A26D5}"/>
                </a:ext>
              </a:extLst>
            </p:cNvPr>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46" name="Oval 191">
              <a:extLst>
                <a:ext uri="{FF2B5EF4-FFF2-40B4-BE49-F238E27FC236}">
                  <a16:creationId xmlns:a16="http://schemas.microsoft.com/office/drawing/2014/main" id="{1F130752-25E1-4EC9-985B-008533DBB94F}"/>
                </a:ext>
              </a:extLst>
            </p:cNvPr>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47" name="Oval 192">
              <a:extLst>
                <a:ext uri="{FF2B5EF4-FFF2-40B4-BE49-F238E27FC236}">
                  <a16:creationId xmlns:a16="http://schemas.microsoft.com/office/drawing/2014/main" id="{13A37FD9-C26E-439D-BA1E-D8C1C7414FE7}"/>
                </a:ext>
              </a:extLst>
            </p:cNvPr>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48" name="Oval 193">
              <a:extLst>
                <a:ext uri="{FF2B5EF4-FFF2-40B4-BE49-F238E27FC236}">
                  <a16:creationId xmlns:a16="http://schemas.microsoft.com/office/drawing/2014/main" id="{AF238E8A-C90E-4E78-8459-3E48CBD1733C}"/>
                </a:ext>
              </a:extLst>
            </p:cNvPr>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49" name="Oval 194">
              <a:extLst>
                <a:ext uri="{FF2B5EF4-FFF2-40B4-BE49-F238E27FC236}">
                  <a16:creationId xmlns:a16="http://schemas.microsoft.com/office/drawing/2014/main" id="{3F0496FD-1565-4886-9EC9-AB335FBE614B}"/>
                </a:ext>
              </a:extLst>
            </p:cNvPr>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50" name="Rectangle 195">
              <a:extLst>
                <a:ext uri="{FF2B5EF4-FFF2-40B4-BE49-F238E27FC236}">
                  <a16:creationId xmlns:a16="http://schemas.microsoft.com/office/drawing/2014/main" id="{93E004E4-49F4-4A48-98E2-48287BF92946}"/>
                </a:ext>
              </a:extLst>
            </p:cNvPr>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751" name="Rectangle 196">
              <a:extLst>
                <a:ext uri="{FF2B5EF4-FFF2-40B4-BE49-F238E27FC236}">
                  <a16:creationId xmlns:a16="http://schemas.microsoft.com/office/drawing/2014/main" id="{3D2FBF04-3738-484B-8343-4602B8B4E92F}"/>
                </a:ext>
              </a:extLst>
            </p:cNvPr>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sp>
        <p:nvSpPr>
          <p:cNvPr id="64542" name="Oval 197">
            <a:extLst>
              <a:ext uri="{FF2B5EF4-FFF2-40B4-BE49-F238E27FC236}">
                <a16:creationId xmlns:a16="http://schemas.microsoft.com/office/drawing/2014/main" id="{BCEE2222-3BAC-4AC4-9BC4-8638FA1B5113}"/>
              </a:ext>
            </a:extLst>
          </p:cNvPr>
          <p:cNvSpPr>
            <a:spLocks noChangeArrowheads="1"/>
          </p:cNvSpPr>
          <p:nvPr/>
        </p:nvSpPr>
        <p:spPr bwMode="auto">
          <a:xfrm>
            <a:off x="2232025" y="4240213"/>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43" name="Rectangle 198">
            <a:extLst>
              <a:ext uri="{FF2B5EF4-FFF2-40B4-BE49-F238E27FC236}">
                <a16:creationId xmlns:a16="http://schemas.microsoft.com/office/drawing/2014/main" id="{7CF3F837-665B-4748-9B94-E3BEBEACAE2F}"/>
              </a:ext>
            </a:extLst>
          </p:cNvPr>
          <p:cNvSpPr>
            <a:spLocks noChangeArrowheads="1"/>
          </p:cNvSpPr>
          <p:nvPr/>
        </p:nvSpPr>
        <p:spPr bwMode="auto">
          <a:xfrm>
            <a:off x="7718425" y="2560638"/>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000000"/>
                </a:solidFill>
                <a:latin typeface="Helvetica" panose="020B0604020202020204" pitchFamily="34" charset="0"/>
              </a:rPr>
              <a:t>Host B</a:t>
            </a:r>
          </a:p>
        </p:txBody>
      </p:sp>
      <p:sp>
        <p:nvSpPr>
          <p:cNvPr id="64544" name="Rectangle 199">
            <a:extLst>
              <a:ext uri="{FF2B5EF4-FFF2-40B4-BE49-F238E27FC236}">
                <a16:creationId xmlns:a16="http://schemas.microsoft.com/office/drawing/2014/main" id="{03ACC1D1-4C47-4866-A26F-FA990B3A0096}"/>
              </a:ext>
            </a:extLst>
          </p:cNvPr>
          <p:cNvSpPr>
            <a:spLocks noChangeArrowheads="1"/>
          </p:cNvSpPr>
          <p:nvPr/>
        </p:nvSpPr>
        <p:spPr bwMode="auto">
          <a:xfrm>
            <a:off x="7620000" y="2754313"/>
            <a:ext cx="1020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rgbClr val="000000"/>
                </a:solidFill>
                <a:latin typeface="Helvetica" panose="020B0604020202020204" pitchFamily="34" charset="0"/>
              </a:rPr>
              <a:t>172.80.7.3</a:t>
            </a:r>
          </a:p>
        </p:txBody>
      </p:sp>
      <p:sp>
        <p:nvSpPr>
          <p:cNvPr id="64545" name="Rectangle 200">
            <a:extLst>
              <a:ext uri="{FF2B5EF4-FFF2-40B4-BE49-F238E27FC236}">
                <a16:creationId xmlns:a16="http://schemas.microsoft.com/office/drawing/2014/main" id="{AB10A6F6-9E05-4814-B328-3D719304EA4A}"/>
              </a:ext>
            </a:extLst>
          </p:cNvPr>
          <p:cNvSpPr>
            <a:spLocks noChangeArrowheads="1"/>
          </p:cNvSpPr>
          <p:nvPr/>
        </p:nvSpPr>
        <p:spPr bwMode="auto">
          <a:xfrm>
            <a:off x="2209800" y="41671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1</a:t>
            </a:r>
          </a:p>
        </p:txBody>
      </p:sp>
      <p:sp>
        <p:nvSpPr>
          <p:cNvPr id="64546" name="Oval 201">
            <a:extLst>
              <a:ext uri="{FF2B5EF4-FFF2-40B4-BE49-F238E27FC236}">
                <a16:creationId xmlns:a16="http://schemas.microsoft.com/office/drawing/2014/main" id="{F5C6698B-4199-4115-892B-DD821027FC42}"/>
              </a:ext>
            </a:extLst>
          </p:cNvPr>
          <p:cNvSpPr>
            <a:spLocks noChangeArrowheads="1"/>
          </p:cNvSpPr>
          <p:nvPr/>
        </p:nvSpPr>
        <p:spPr bwMode="auto">
          <a:xfrm>
            <a:off x="4179888" y="2813050"/>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47" name="Rectangle 202">
            <a:extLst>
              <a:ext uri="{FF2B5EF4-FFF2-40B4-BE49-F238E27FC236}">
                <a16:creationId xmlns:a16="http://schemas.microsoft.com/office/drawing/2014/main" id="{5FA508FB-23C2-4C28-A53B-39B669CCF4BD}"/>
              </a:ext>
            </a:extLst>
          </p:cNvPr>
          <p:cNvSpPr>
            <a:spLocks noChangeArrowheads="1"/>
          </p:cNvSpPr>
          <p:nvPr/>
        </p:nvSpPr>
        <p:spPr bwMode="auto">
          <a:xfrm>
            <a:off x="4159250" y="27336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3</a:t>
            </a:r>
          </a:p>
        </p:txBody>
      </p:sp>
      <p:pic>
        <p:nvPicPr>
          <p:cNvPr id="64548" name="Picture 203">
            <a:extLst>
              <a:ext uri="{FF2B5EF4-FFF2-40B4-BE49-F238E27FC236}">
                <a16:creationId xmlns:a16="http://schemas.microsoft.com/office/drawing/2014/main" id="{80C41895-10AE-425B-80E5-0B1186112C9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328988"/>
            <a:ext cx="838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49" name="Group 204">
            <a:extLst>
              <a:ext uri="{FF2B5EF4-FFF2-40B4-BE49-F238E27FC236}">
                <a16:creationId xmlns:a16="http://schemas.microsoft.com/office/drawing/2014/main" id="{F140B1FF-CB96-4CA6-B0EC-F191EB31A640}"/>
              </a:ext>
            </a:extLst>
          </p:cNvPr>
          <p:cNvGrpSpPr>
            <a:grpSpLocks/>
          </p:cNvGrpSpPr>
          <p:nvPr/>
        </p:nvGrpSpPr>
        <p:grpSpPr bwMode="auto">
          <a:xfrm>
            <a:off x="1414463" y="4513263"/>
            <a:ext cx="1176337" cy="417512"/>
            <a:chOff x="753" y="3533"/>
            <a:chExt cx="741" cy="263"/>
          </a:xfrm>
        </p:grpSpPr>
        <p:sp>
          <p:nvSpPr>
            <p:cNvPr id="64698" name="Freeform 205">
              <a:extLst>
                <a:ext uri="{FF2B5EF4-FFF2-40B4-BE49-F238E27FC236}">
                  <a16:creationId xmlns:a16="http://schemas.microsoft.com/office/drawing/2014/main" id="{D01D428D-9F50-4BB9-AA20-071D15A0106F}"/>
                </a:ext>
              </a:extLst>
            </p:cNvPr>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99" name="Freeform 206">
              <a:extLst>
                <a:ext uri="{FF2B5EF4-FFF2-40B4-BE49-F238E27FC236}">
                  <a16:creationId xmlns:a16="http://schemas.microsoft.com/office/drawing/2014/main" id="{E2D1CE9C-CD6B-4D77-8E16-CDE352BEB6D2}"/>
                </a:ext>
              </a:extLst>
            </p:cNvPr>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700" name="Freeform 207">
              <a:extLst>
                <a:ext uri="{FF2B5EF4-FFF2-40B4-BE49-F238E27FC236}">
                  <a16:creationId xmlns:a16="http://schemas.microsoft.com/office/drawing/2014/main" id="{51951A7C-D343-4E82-BE7C-F76D15608EF4}"/>
                </a:ext>
              </a:extLst>
            </p:cNvPr>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701" name="Freeform 208">
              <a:extLst>
                <a:ext uri="{FF2B5EF4-FFF2-40B4-BE49-F238E27FC236}">
                  <a16:creationId xmlns:a16="http://schemas.microsoft.com/office/drawing/2014/main" id="{E61A2C59-B4C6-4C51-AB20-D3A67624B868}"/>
                </a:ext>
              </a:extLst>
            </p:cNvPr>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en-US"/>
            </a:p>
          </p:txBody>
        </p:sp>
        <p:sp>
          <p:nvSpPr>
            <p:cNvPr id="64702" name="Freeform 209">
              <a:extLst>
                <a:ext uri="{FF2B5EF4-FFF2-40B4-BE49-F238E27FC236}">
                  <a16:creationId xmlns:a16="http://schemas.microsoft.com/office/drawing/2014/main" id="{043BBFAA-5B3F-4805-93BD-E373D48ADE79}"/>
                </a:ext>
              </a:extLst>
            </p:cNvPr>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4550" name="Group 210">
            <a:extLst>
              <a:ext uri="{FF2B5EF4-FFF2-40B4-BE49-F238E27FC236}">
                <a16:creationId xmlns:a16="http://schemas.microsoft.com/office/drawing/2014/main" id="{0B26BC3E-C42C-4B3C-9C47-17920A30A9E6}"/>
              </a:ext>
            </a:extLst>
          </p:cNvPr>
          <p:cNvGrpSpPr>
            <a:grpSpLocks/>
          </p:cNvGrpSpPr>
          <p:nvPr/>
        </p:nvGrpSpPr>
        <p:grpSpPr bwMode="auto">
          <a:xfrm>
            <a:off x="3505200" y="3063875"/>
            <a:ext cx="1176338" cy="417513"/>
            <a:chOff x="753" y="3533"/>
            <a:chExt cx="741" cy="263"/>
          </a:xfrm>
        </p:grpSpPr>
        <p:sp>
          <p:nvSpPr>
            <p:cNvPr id="64693" name="Freeform 211">
              <a:extLst>
                <a:ext uri="{FF2B5EF4-FFF2-40B4-BE49-F238E27FC236}">
                  <a16:creationId xmlns:a16="http://schemas.microsoft.com/office/drawing/2014/main" id="{3FBABE79-5C14-4916-8E71-0890FBC16982}"/>
                </a:ext>
              </a:extLst>
            </p:cNvPr>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94" name="Freeform 212">
              <a:extLst>
                <a:ext uri="{FF2B5EF4-FFF2-40B4-BE49-F238E27FC236}">
                  <a16:creationId xmlns:a16="http://schemas.microsoft.com/office/drawing/2014/main" id="{FDDB0BAD-8397-4020-9FA3-C227DE5F0D31}"/>
                </a:ext>
              </a:extLst>
            </p:cNvPr>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95" name="Freeform 213">
              <a:extLst>
                <a:ext uri="{FF2B5EF4-FFF2-40B4-BE49-F238E27FC236}">
                  <a16:creationId xmlns:a16="http://schemas.microsoft.com/office/drawing/2014/main" id="{1E6608AD-5B92-4037-B555-8AB7676ACA4D}"/>
                </a:ext>
              </a:extLst>
            </p:cNvPr>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96" name="Freeform 214">
              <a:extLst>
                <a:ext uri="{FF2B5EF4-FFF2-40B4-BE49-F238E27FC236}">
                  <a16:creationId xmlns:a16="http://schemas.microsoft.com/office/drawing/2014/main" id="{DD334C8B-D00A-4216-ACBA-B54BBF19BA88}"/>
                </a:ext>
              </a:extLst>
            </p:cNvPr>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en-US"/>
            </a:p>
          </p:txBody>
        </p:sp>
        <p:sp>
          <p:nvSpPr>
            <p:cNvPr id="64697" name="Freeform 215">
              <a:extLst>
                <a:ext uri="{FF2B5EF4-FFF2-40B4-BE49-F238E27FC236}">
                  <a16:creationId xmlns:a16="http://schemas.microsoft.com/office/drawing/2014/main" id="{508487ED-A404-48A3-AF23-431E8717249C}"/>
                </a:ext>
              </a:extLst>
            </p:cNvPr>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4551" name="Group 216">
            <a:extLst>
              <a:ext uri="{FF2B5EF4-FFF2-40B4-BE49-F238E27FC236}">
                <a16:creationId xmlns:a16="http://schemas.microsoft.com/office/drawing/2014/main" id="{A040D98C-1BAF-4077-A5C5-A85BE80FB661}"/>
              </a:ext>
            </a:extLst>
          </p:cNvPr>
          <p:cNvGrpSpPr>
            <a:grpSpLocks/>
          </p:cNvGrpSpPr>
          <p:nvPr/>
        </p:nvGrpSpPr>
        <p:grpSpPr bwMode="auto">
          <a:xfrm flipH="1">
            <a:off x="6748463" y="2185988"/>
            <a:ext cx="1176337" cy="417512"/>
            <a:chOff x="753" y="3533"/>
            <a:chExt cx="741" cy="263"/>
          </a:xfrm>
        </p:grpSpPr>
        <p:sp>
          <p:nvSpPr>
            <p:cNvPr id="64688" name="Freeform 217">
              <a:extLst>
                <a:ext uri="{FF2B5EF4-FFF2-40B4-BE49-F238E27FC236}">
                  <a16:creationId xmlns:a16="http://schemas.microsoft.com/office/drawing/2014/main" id="{F37F3624-2851-4234-BE59-6E43CE33E5E1}"/>
                </a:ext>
              </a:extLst>
            </p:cNvPr>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89" name="Freeform 218">
              <a:extLst>
                <a:ext uri="{FF2B5EF4-FFF2-40B4-BE49-F238E27FC236}">
                  <a16:creationId xmlns:a16="http://schemas.microsoft.com/office/drawing/2014/main" id="{4F706612-A0E1-4A9C-8B3D-11997BA51F25}"/>
                </a:ext>
              </a:extLst>
            </p:cNvPr>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90" name="Freeform 219">
              <a:extLst>
                <a:ext uri="{FF2B5EF4-FFF2-40B4-BE49-F238E27FC236}">
                  <a16:creationId xmlns:a16="http://schemas.microsoft.com/office/drawing/2014/main" id="{9C07A48C-6F67-458A-8103-74FF3843F242}"/>
                </a:ext>
              </a:extLst>
            </p:cNvPr>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91" name="Freeform 220">
              <a:extLst>
                <a:ext uri="{FF2B5EF4-FFF2-40B4-BE49-F238E27FC236}">
                  <a16:creationId xmlns:a16="http://schemas.microsoft.com/office/drawing/2014/main" id="{77EC8684-A481-448E-96EF-C12B7F53B5F0}"/>
                </a:ext>
              </a:extLst>
            </p:cNvPr>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en-US"/>
            </a:p>
          </p:txBody>
        </p:sp>
        <p:sp>
          <p:nvSpPr>
            <p:cNvPr id="64692" name="Freeform 221">
              <a:extLst>
                <a:ext uri="{FF2B5EF4-FFF2-40B4-BE49-F238E27FC236}">
                  <a16:creationId xmlns:a16="http://schemas.microsoft.com/office/drawing/2014/main" id="{042CDAD6-DA20-442A-9192-F0757ADC9E21}"/>
                </a:ext>
              </a:extLst>
            </p:cNvPr>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4552" name="Group 222">
            <a:extLst>
              <a:ext uri="{FF2B5EF4-FFF2-40B4-BE49-F238E27FC236}">
                <a16:creationId xmlns:a16="http://schemas.microsoft.com/office/drawing/2014/main" id="{F1287E7E-6F89-415F-A4BC-55A145CF965F}"/>
              </a:ext>
            </a:extLst>
          </p:cNvPr>
          <p:cNvGrpSpPr>
            <a:grpSpLocks/>
          </p:cNvGrpSpPr>
          <p:nvPr/>
        </p:nvGrpSpPr>
        <p:grpSpPr bwMode="auto">
          <a:xfrm flipH="1">
            <a:off x="2209800" y="3024188"/>
            <a:ext cx="1176338" cy="417512"/>
            <a:chOff x="753" y="3533"/>
            <a:chExt cx="741" cy="263"/>
          </a:xfrm>
        </p:grpSpPr>
        <p:sp>
          <p:nvSpPr>
            <p:cNvPr id="64683" name="Freeform 223">
              <a:extLst>
                <a:ext uri="{FF2B5EF4-FFF2-40B4-BE49-F238E27FC236}">
                  <a16:creationId xmlns:a16="http://schemas.microsoft.com/office/drawing/2014/main" id="{EA5AA69A-7C6F-4DA5-A782-B70F28F74542}"/>
                </a:ext>
              </a:extLst>
            </p:cNvPr>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84" name="Freeform 224">
              <a:extLst>
                <a:ext uri="{FF2B5EF4-FFF2-40B4-BE49-F238E27FC236}">
                  <a16:creationId xmlns:a16="http://schemas.microsoft.com/office/drawing/2014/main" id="{1EC3A232-170A-4A5F-8D78-2D7E110C2BE7}"/>
                </a:ext>
              </a:extLst>
            </p:cNvPr>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85" name="Freeform 225">
              <a:extLst>
                <a:ext uri="{FF2B5EF4-FFF2-40B4-BE49-F238E27FC236}">
                  <a16:creationId xmlns:a16="http://schemas.microsoft.com/office/drawing/2014/main" id="{C034D3E0-47B7-4935-9168-1F88228A8A65}"/>
                </a:ext>
              </a:extLst>
            </p:cNvPr>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686" name="Freeform 226">
              <a:extLst>
                <a:ext uri="{FF2B5EF4-FFF2-40B4-BE49-F238E27FC236}">
                  <a16:creationId xmlns:a16="http://schemas.microsoft.com/office/drawing/2014/main" id="{49BFCB6C-4623-4A6A-975E-3DF40AD200CD}"/>
                </a:ext>
              </a:extLst>
            </p:cNvPr>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en-US"/>
            </a:p>
          </p:txBody>
        </p:sp>
        <p:sp>
          <p:nvSpPr>
            <p:cNvPr id="64687" name="Freeform 227">
              <a:extLst>
                <a:ext uri="{FF2B5EF4-FFF2-40B4-BE49-F238E27FC236}">
                  <a16:creationId xmlns:a16="http://schemas.microsoft.com/office/drawing/2014/main" id="{4B7E4398-3BDE-4B28-BBA7-209D1790F862}"/>
                </a:ext>
              </a:extLst>
            </p:cNvPr>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4553" name="Rectangle 228">
            <a:extLst>
              <a:ext uri="{FF2B5EF4-FFF2-40B4-BE49-F238E27FC236}">
                <a16:creationId xmlns:a16="http://schemas.microsoft.com/office/drawing/2014/main" id="{994CEC58-1EC3-4EE3-9769-F376DED0523B}"/>
              </a:ext>
            </a:extLst>
          </p:cNvPr>
          <p:cNvSpPr>
            <a:spLocks noChangeArrowheads="1"/>
          </p:cNvSpPr>
          <p:nvPr/>
        </p:nvSpPr>
        <p:spPr bwMode="auto">
          <a:xfrm>
            <a:off x="1919288" y="4513263"/>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b="1">
                <a:solidFill>
                  <a:schemeClr val="bg1"/>
                </a:solidFill>
                <a:latin typeface="Helvetica" panose="020B0604020202020204" pitchFamily="34" charset="0"/>
              </a:rPr>
              <a:t>SA</a:t>
            </a:r>
          </a:p>
          <a:p>
            <a:pPr algn="ctr"/>
            <a:r>
              <a:rPr lang="en-US" altLang="zh-CN" sz="1000" b="1">
                <a:solidFill>
                  <a:schemeClr val="bg1"/>
                </a:solidFill>
                <a:latin typeface="Helvetica" panose="020B0604020202020204" pitchFamily="34" charset="0"/>
              </a:rPr>
              <a:t>10.1.1.1</a:t>
            </a:r>
          </a:p>
        </p:txBody>
      </p:sp>
      <p:sp>
        <p:nvSpPr>
          <p:cNvPr id="64554" name="Rectangle 229">
            <a:extLst>
              <a:ext uri="{FF2B5EF4-FFF2-40B4-BE49-F238E27FC236}">
                <a16:creationId xmlns:a16="http://schemas.microsoft.com/office/drawing/2014/main" id="{B8DB1E26-FF77-4BEB-A622-777BDC7AAB7C}"/>
              </a:ext>
            </a:extLst>
          </p:cNvPr>
          <p:cNvSpPr>
            <a:spLocks noChangeArrowheads="1"/>
          </p:cNvSpPr>
          <p:nvPr/>
        </p:nvSpPr>
        <p:spPr bwMode="auto">
          <a:xfrm>
            <a:off x="2211388" y="3024188"/>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b="1">
                <a:solidFill>
                  <a:schemeClr val="bg1"/>
                </a:solidFill>
                <a:latin typeface="Helvetica" panose="020B0604020202020204" pitchFamily="34" charset="0"/>
              </a:rPr>
              <a:t>DA</a:t>
            </a:r>
          </a:p>
          <a:p>
            <a:pPr algn="ctr"/>
            <a:r>
              <a:rPr lang="en-US" altLang="zh-CN" sz="1000" b="1">
                <a:solidFill>
                  <a:schemeClr val="bg1"/>
                </a:solidFill>
                <a:latin typeface="Helvetica" panose="020B0604020202020204" pitchFamily="34" charset="0"/>
              </a:rPr>
              <a:t>10.1.1.1</a:t>
            </a:r>
          </a:p>
        </p:txBody>
      </p:sp>
      <p:sp>
        <p:nvSpPr>
          <p:cNvPr id="64555" name="Rectangle 230">
            <a:extLst>
              <a:ext uri="{FF2B5EF4-FFF2-40B4-BE49-F238E27FC236}">
                <a16:creationId xmlns:a16="http://schemas.microsoft.com/office/drawing/2014/main" id="{98F45871-A1B1-4163-BED6-1A0F00146818}"/>
              </a:ext>
            </a:extLst>
          </p:cNvPr>
          <p:cNvSpPr>
            <a:spLocks noChangeArrowheads="1"/>
          </p:cNvSpPr>
          <p:nvPr/>
        </p:nvSpPr>
        <p:spPr bwMode="auto">
          <a:xfrm>
            <a:off x="3886200" y="3063875"/>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b="1">
                <a:solidFill>
                  <a:schemeClr val="bg1"/>
                </a:solidFill>
                <a:latin typeface="Helvetica" panose="020B0604020202020204" pitchFamily="34" charset="0"/>
              </a:rPr>
              <a:t>SA</a:t>
            </a:r>
          </a:p>
          <a:p>
            <a:pPr algn="ctr"/>
            <a:r>
              <a:rPr lang="en-US" altLang="zh-CN" sz="1000" b="1">
                <a:solidFill>
                  <a:schemeClr val="bg1"/>
                </a:solidFill>
                <a:latin typeface="Helvetica" panose="020B0604020202020204" pitchFamily="34" charset="0"/>
              </a:rPr>
              <a:t>198.168.2.1</a:t>
            </a:r>
          </a:p>
        </p:txBody>
      </p:sp>
      <p:sp>
        <p:nvSpPr>
          <p:cNvPr id="64556" name="Rectangle 231">
            <a:extLst>
              <a:ext uri="{FF2B5EF4-FFF2-40B4-BE49-F238E27FC236}">
                <a16:creationId xmlns:a16="http://schemas.microsoft.com/office/drawing/2014/main" id="{3751D4C6-8466-4E50-81FB-9BDB33BC4A9E}"/>
              </a:ext>
            </a:extLst>
          </p:cNvPr>
          <p:cNvSpPr>
            <a:spLocks noChangeArrowheads="1"/>
          </p:cNvSpPr>
          <p:nvPr/>
        </p:nvSpPr>
        <p:spPr bwMode="auto">
          <a:xfrm>
            <a:off x="6672263" y="2185988"/>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b="1">
                <a:solidFill>
                  <a:schemeClr val="bg1"/>
                </a:solidFill>
                <a:latin typeface="Helvetica" panose="020B0604020202020204" pitchFamily="34" charset="0"/>
              </a:rPr>
              <a:t>DA</a:t>
            </a:r>
          </a:p>
          <a:p>
            <a:pPr algn="ctr"/>
            <a:r>
              <a:rPr lang="en-US" altLang="zh-CN" sz="1000" b="1">
                <a:solidFill>
                  <a:schemeClr val="bg1"/>
                </a:solidFill>
                <a:latin typeface="Helvetica" panose="020B0604020202020204" pitchFamily="34" charset="0"/>
              </a:rPr>
              <a:t>198.168.2.1</a:t>
            </a:r>
          </a:p>
        </p:txBody>
      </p:sp>
      <p:sp>
        <p:nvSpPr>
          <p:cNvPr id="64557" name="Line 232">
            <a:extLst>
              <a:ext uri="{FF2B5EF4-FFF2-40B4-BE49-F238E27FC236}">
                <a16:creationId xmlns:a16="http://schemas.microsoft.com/office/drawing/2014/main" id="{DA4C64BF-56D5-4BEB-8C4D-0CB710DD06B5}"/>
              </a:ext>
            </a:extLst>
          </p:cNvPr>
          <p:cNvSpPr>
            <a:spLocks noChangeShapeType="1"/>
          </p:cNvSpPr>
          <p:nvPr/>
        </p:nvSpPr>
        <p:spPr bwMode="auto">
          <a:xfrm>
            <a:off x="1450975" y="3786188"/>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4558" name="Rectangle 233">
            <a:extLst>
              <a:ext uri="{FF2B5EF4-FFF2-40B4-BE49-F238E27FC236}">
                <a16:creationId xmlns:a16="http://schemas.microsoft.com/office/drawing/2014/main" id="{7A00C38A-17BC-4EB5-B943-EA007E2D7313}"/>
              </a:ext>
            </a:extLst>
          </p:cNvPr>
          <p:cNvSpPr>
            <a:spLocks noChangeArrowheads="1"/>
          </p:cNvSpPr>
          <p:nvPr/>
        </p:nvSpPr>
        <p:spPr bwMode="auto">
          <a:xfrm>
            <a:off x="762000" y="4052888"/>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rgbClr val="000000"/>
                </a:solidFill>
                <a:latin typeface="Helvetica" panose="020B0604020202020204" pitchFamily="34" charset="0"/>
              </a:rPr>
              <a:t>10.1.1.2</a:t>
            </a:r>
          </a:p>
        </p:txBody>
      </p:sp>
      <p:grpSp>
        <p:nvGrpSpPr>
          <p:cNvPr id="64559" name="Group 234">
            <a:extLst>
              <a:ext uri="{FF2B5EF4-FFF2-40B4-BE49-F238E27FC236}">
                <a16:creationId xmlns:a16="http://schemas.microsoft.com/office/drawing/2014/main" id="{C610099C-D517-43FB-87FD-EA494FC17E21}"/>
              </a:ext>
            </a:extLst>
          </p:cNvPr>
          <p:cNvGrpSpPr>
            <a:grpSpLocks/>
          </p:cNvGrpSpPr>
          <p:nvPr/>
        </p:nvGrpSpPr>
        <p:grpSpPr bwMode="auto">
          <a:xfrm>
            <a:off x="758825" y="3328988"/>
            <a:ext cx="1054100" cy="863600"/>
            <a:chOff x="574" y="1478"/>
            <a:chExt cx="664" cy="544"/>
          </a:xfrm>
        </p:grpSpPr>
        <p:sp>
          <p:nvSpPr>
            <p:cNvPr id="64634" name="Rectangle 235">
              <a:extLst>
                <a:ext uri="{FF2B5EF4-FFF2-40B4-BE49-F238E27FC236}">
                  <a16:creationId xmlns:a16="http://schemas.microsoft.com/office/drawing/2014/main" id="{1F558C75-D3DB-4731-BDE5-213D8F7B36E1}"/>
                </a:ext>
              </a:extLst>
            </p:cNvPr>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35" name="Rectangle 236">
              <a:extLst>
                <a:ext uri="{FF2B5EF4-FFF2-40B4-BE49-F238E27FC236}">
                  <a16:creationId xmlns:a16="http://schemas.microsoft.com/office/drawing/2014/main" id="{FEC8B925-6A59-422A-B2D3-BE784FA9A181}"/>
                </a:ext>
              </a:extLst>
            </p:cNvPr>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36" name="Freeform 237">
              <a:extLst>
                <a:ext uri="{FF2B5EF4-FFF2-40B4-BE49-F238E27FC236}">
                  <a16:creationId xmlns:a16="http://schemas.microsoft.com/office/drawing/2014/main" id="{06606455-C4AF-44C3-9C87-CED988C21CAA}"/>
                </a:ext>
              </a:extLst>
            </p:cNvPr>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637" name="Freeform 238">
              <a:extLst>
                <a:ext uri="{FF2B5EF4-FFF2-40B4-BE49-F238E27FC236}">
                  <a16:creationId xmlns:a16="http://schemas.microsoft.com/office/drawing/2014/main" id="{F3E3154D-74CD-4847-A89B-C560BF902339}"/>
                </a:ext>
              </a:extLst>
            </p:cNvPr>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638" name="Oval 239">
              <a:extLst>
                <a:ext uri="{FF2B5EF4-FFF2-40B4-BE49-F238E27FC236}">
                  <a16:creationId xmlns:a16="http://schemas.microsoft.com/office/drawing/2014/main" id="{9BEC3FBA-DC78-427A-A563-4A292DD98E4C}"/>
                </a:ext>
              </a:extLst>
            </p:cNvPr>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39" name="Oval 240">
              <a:extLst>
                <a:ext uri="{FF2B5EF4-FFF2-40B4-BE49-F238E27FC236}">
                  <a16:creationId xmlns:a16="http://schemas.microsoft.com/office/drawing/2014/main" id="{BFBF0568-4C0A-41F4-932E-E44CF52B1102}"/>
                </a:ext>
              </a:extLst>
            </p:cNvPr>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40" name="Oval 241">
              <a:extLst>
                <a:ext uri="{FF2B5EF4-FFF2-40B4-BE49-F238E27FC236}">
                  <a16:creationId xmlns:a16="http://schemas.microsoft.com/office/drawing/2014/main" id="{18319AE3-DD19-4A21-9622-64A68ABE3BD2}"/>
                </a:ext>
              </a:extLst>
            </p:cNvPr>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41" name="Oval 242">
              <a:extLst>
                <a:ext uri="{FF2B5EF4-FFF2-40B4-BE49-F238E27FC236}">
                  <a16:creationId xmlns:a16="http://schemas.microsoft.com/office/drawing/2014/main" id="{CFC574F5-905F-4F12-A0F9-FF900351873A}"/>
                </a:ext>
              </a:extLst>
            </p:cNvPr>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42" name="Rectangle 243">
              <a:extLst>
                <a:ext uri="{FF2B5EF4-FFF2-40B4-BE49-F238E27FC236}">
                  <a16:creationId xmlns:a16="http://schemas.microsoft.com/office/drawing/2014/main" id="{21AF4486-F61B-4D6C-AAC6-2D4FDE7710A8}"/>
                </a:ext>
              </a:extLst>
            </p:cNvPr>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43" name="Rectangle 244">
              <a:extLst>
                <a:ext uri="{FF2B5EF4-FFF2-40B4-BE49-F238E27FC236}">
                  <a16:creationId xmlns:a16="http://schemas.microsoft.com/office/drawing/2014/main" id="{B585640A-1C76-4FCB-8611-236AAF4B35F5}"/>
                </a:ext>
              </a:extLst>
            </p:cNvPr>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44" name="Arc 245">
              <a:extLst>
                <a:ext uri="{FF2B5EF4-FFF2-40B4-BE49-F238E27FC236}">
                  <a16:creationId xmlns:a16="http://schemas.microsoft.com/office/drawing/2014/main" id="{2F716300-D8CF-4066-9214-0594668784A4}"/>
                </a:ext>
              </a:extLst>
            </p:cNvPr>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645" name="Oval 246">
              <a:extLst>
                <a:ext uri="{FF2B5EF4-FFF2-40B4-BE49-F238E27FC236}">
                  <a16:creationId xmlns:a16="http://schemas.microsoft.com/office/drawing/2014/main" id="{20F396A0-BAA9-4587-AE6D-393928D63165}"/>
                </a:ext>
              </a:extLst>
            </p:cNvPr>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46" name="Oval 247">
              <a:extLst>
                <a:ext uri="{FF2B5EF4-FFF2-40B4-BE49-F238E27FC236}">
                  <a16:creationId xmlns:a16="http://schemas.microsoft.com/office/drawing/2014/main" id="{0906A5D1-38F2-4120-B2F5-EF210352D144}"/>
                </a:ext>
              </a:extLst>
            </p:cNvPr>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47" name="Oval 248">
              <a:extLst>
                <a:ext uri="{FF2B5EF4-FFF2-40B4-BE49-F238E27FC236}">
                  <a16:creationId xmlns:a16="http://schemas.microsoft.com/office/drawing/2014/main" id="{3575867B-27A8-4597-9E56-7DE6F5F46A42}"/>
                </a:ext>
              </a:extLst>
            </p:cNvPr>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48" name="Oval 249">
              <a:extLst>
                <a:ext uri="{FF2B5EF4-FFF2-40B4-BE49-F238E27FC236}">
                  <a16:creationId xmlns:a16="http://schemas.microsoft.com/office/drawing/2014/main" id="{3B8AC4F4-B480-4424-8ABC-F0D0E4D2EA72}"/>
                </a:ext>
              </a:extLst>
            </p:cNvPr>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49" name="Rectangle 250">
              <a:extLst>
                <a:ext uri="{FF2B5EF4-FFF2-40B4-BE49-F238E27FC236}">
                  <a16:creationId xmlns:a16="http://schemas.microsoft.com/office/drawing/2014/main" id="{714C6C54-7123-42E0-9804-EFE685207AD1}"/>
                </a:ext>
              </a:extLst>
            </p:cNvPr>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0" name="Rectangle 251">
              <a:extLst>
                <a:ext uri="{FF2B5EF4-FFF2-40B4-BE49-F238E27FC236}">
                  <a16:creationId xmlns:a16="http://schemas.microsoft.com/office/drawing/2014/main" id="{50721E6D-2A53-423D-8AEE-EAB450E73EA4}"/>
                </a:ext>
              </a:extLst>
            </p:cNvPr>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1" name="Rectangle 252">
              <a:extLst>
                <a:ext uri="{FF2B5EF4-FFF2-40B4-BE49-F238E27FC236}">
                  <a16:creationId xmlns:a16="http://schemas.microsoft.com/office/drawing/2014/main" id="{15611E5C-074D-4CBA-B642-32A4527AE308}"/>
                </a:ext>
              </a:extLst>
            </p:cNvPr>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2" name="Rectangle 253">
              <a:extLst>
                <a:ext uri="{FF2B5EF4-FFF2-40B4-BE49-F238E27FC236}">
                  <a16:creationId xmlns:a16="http://schemas.microsoft.com/office/drawing/2014/main" id="{A6AC7B90-11D7-42CE-8208-3801AB245B00}"/>
                </a:ext>
              </a:extLst>
            </p:cNvPr>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3" name="Oval 254">
              <a:extLst>
                <a:ext uri="{FF2B5EF4-FFF2-40B4-BE49-F238E27FC236}">
                  <a16:creationId xmlns:a16="http://schemas.microsoft.com/office/drawing/2014/main" id="{1F7F333F-3031-4B0C-A442-89A081FE46C8}"/>
                </a:ext>
              </a:extLst>
            </p:cNvPr>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4" name="Oval 255">
              <a:extLst>
                <a:ext uri="{FF2B5EF4-FFF2-40B4-BE49-F238E27FC236}">
                  <a16:creationId xmlns:a16="http://schemas.microsoft.com/office/drawing/2014/main" id="{F45BE7E6-9378-48AC-9856-0BDB7D4D19E5}"/>
                </a:ext>
              </a:extLst>
            </p:cNvPr>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5" name="Oval 256">
              <a:extLst>
                <a:ext uri="{FF2B5EF4-FFF2-40B4-BE49-F238E27FC236}">
                  <a16:creationId xmlns:a16="http://schemas.microsoft.com/office/drawing/2014/main" id="{A3089AEF-36D5-4FCC-9D7E-7C76B9857FCF}"/>
                </a:ext>
              </a:extLst>
            </p:cNvPr>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6" name="Oval 257">
              <a:extLst>
                <a:ext uri="{FF2B5EF4-FFF2-40B4-BE49-F238E27FC236}">
                  <a16:creationId xmlns:a16="http://schemas.microsoft.com/office/drawing/2014/main" id="{864AF604-A626-410E-95E0-56D3DCB31C21}"/>
                </a:ext>
              </a:extLst>
            </p:cNvPr>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7" name="Rectangle 258">
              <a:extLst>
                <a:ext uri="{FF2B5EF4-FFF2-40B4-BE49-F238E27FC236}">
                  <a16:creationId xmlns:a16="http://schemas.microsoft.com/office/drawing/2014/main" id="{AAA007B8-737F-424E-8DE5-12664FCCC79F}"/>
                </a:ext>
              </a:extLst>
            </p:cNvPr>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8" name="Rectangle 259">
              <a:extLst>
                <a:ext uri="{FF2B5EF4-FFF2-40B4-BE49-F238E27FC236}">
                  <a16:creationId xmlns:a16="http://schemas.microsoft.com/office/drawing/2014/main" id="{D66F347C-3045-4314-AD62-1AC7114B9F52}"/>
                </a:ext>
              </a:extLst>
            </p:cNvPr>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59" name="Rectangle 260">
              <a:extLst>
                <a:ext uri="{FF2B5EF4-FFF2-40B4-BE49-F238E27FC236}">
                  <a16:creationId xmlns:a16="http://schemas.microsoft.com/office/drawing/2014/main" id="{62061987-6771-45D3-B2D6-E3D318BD26A6}"/>
                </a:ext>
              </a:extLst>
            </p:cNvPr>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60" name="Rectangle 261">
              <a:extLst>
                <a:ext uri="{FF2B5EF4-FFF2-40B4-BE49-F238E27FC236}">
                  <a16:creationId xmlns:a16="http://schemas.microsoft.com/office/drawing/2014/main" id="{D782A1B1-02F5-4233-B862-80561834FDF1}"/>
                </a:ext>
              </a:extLst>
            </p:cNvPr>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61" name="Rectangle 262">
              <a:extLst>
                <a:ext uri="{FF2B5EF4-FFF2-40B4-BE49-F238E27FC236}">
                  <a16:creationId xmlns:a16="http://schemas.microsoft.com/office/drawing/2014/main" id="{689D3D72-FA05-42C2-97DE-B6E7F1175F89}"/>
                </a:ext>
              </a:extLst>
            </p:cNvPr>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62" name="Freeform 263">
              <a:extLst>
                <a:ext uri="{FF2B5EF4-FFF2-40B4-BE49-F238E27FC236}">
                  <a16:creationId xmlns:a16="http://schemas.microsoft.com/office/drawing/2014/main" id="{602E9771-8148-43E7-9898-E2456A717795}"/>
                </a:ext>
              </a:extLst>
            </p:cNvPr>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663" name="Freeform 264">
              <a:extLst>
                <a:ext uri="{FF2B5EF4-FFF2-40B4-BE49-F238E27FC236}">
                  <a16:creationId xmlns:a16="http://schemas.microsoft.com/office/drawing/2014/main" id="{A5AB3EAF-803E-42F9-A4A6-A62EA93F8318}"/>
                </a:ext>
              </a:extLst>
            </p:cNvPr>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664" name="Oval 265">
              <a:extLst>
                <a:ext uri="{FF2B5EF4-FFF2-40B4-BE49-F238E27FC236}">
                  <a16:creationId xmlns:a16="http://schemas.microsoft.com/office/drawing/2014/main" id="{43545E65-83E4-409E-B244-448354F5889D}"/>
                </a:ext>
              </a:extLst>
            </p:cNvPr>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65" name="Oval 266">
              <a:extLst>
                <a:ext uri="{FF2B5EF4-FFF2-40B4-BE49-F238E27FC236}">
                  <a16:creationId xmlns:a16="http://schemas.microsoft.com/office/drawing/2014/main" id="{184228CE-F86C-44B8-AC66-8840A2AB30EC}"/>
                </a:ext>
              </a:extLst>
            </p:cNvPr>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66" name="Oval 267">
              <a:extLst>
                <a:ext uri="{FF2B5EF4-FFF2-40B4-BE49-F238E27FC236}">
                  <a16:creationId xmlns:a16="http://schemas.microsoft.com/office/drawing/2014/main" id="{0CA614CC-F5BC-48CB-9395-DD17E0C45D65}"/>
                </a:ext>
              </a:extLst>
            </p:cNvPr>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67" name="Oval 268">
              <a:extLst>
                <a:ext uri="{FF2B5EF4-FFF2-40B4-BE49-F238E27FC236}">
                  <a16:creationId xmlns:a16="http://schemas.microsoft.com/office/drawing/2014/main" id="{AA259F23-9C2E-497D-9588-7C652F92ABF1}"/>
                </a:ext>
              </a:extLst>
            </p:cNvPr>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68" name="Rectangle 269">
              <a:extLst>
                <a:ext uri="{FF2B5EF4-FFF2-40B4-BE49-F238E27FC236}">
                  <a16:creationId xmlns:a16="http://schemas.microsoft.com/office/drawing/2014/main" id="{1805CF24-6A86-40DA-992A-03873DB8B2E7}"/>
                </a:ext>
              </a:extLst>
            </p:cNvPr>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69" name="Rectangle 270">
              <a:extLst>
                <a:ext uri="{FF2B5EF4-FFF2-40B4-BE49-F238E27FC236}">
                  <a16:creationId xmlns:a16="http://schemas.microsoft.com/office/drawing/2014/main" id="{3D19201E-8EE3-4481-B785-AD779990819D}"/>
                </a:ext>
              </a:extLst>
            </p:cNvPr>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70" name="Arc 271">
              <a:extLst>
                <a:ext uri="{FF2B5EF4-FFF2-40B4-BE49-F238E27FC236}">
                  <a16:creationId xmlns:a16="http://schemas.microsoft.com/office/drawing/2014/main" id="{5519C3D4-9D4A-482D-9B5A-0C2005B1A271}"/>
                </a:ext>
              </a:extLst>
            </p:cNvPr>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671" name="Oval 272">
              <a:extLst>
                <a:ext uri="{FF2B5EF4-FFF2-40B4-BE49-F238E27FC236}">
                  <a16:creationId xmlns:a16="http://schemas.microsoft.com/office/drawing/2014/main" id="{A91066EE-FCA1-461F-A4E8-AEA484B292FA}"/>
                </a:ext>
              </a:extLst>
            </p:cNvPr>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72" name="Oval 273">
              <a:extLst>
                <a:ext uri="{FF2B5EF4-FFF2-40B4-BE49-F238E27FC236}">
                  <a16:creationId xmlns:a16="http://schemas.microsoft.com/office/drawing/2014/main" id="{B2F5EB98-AE66-4EB1-B075-E7D7163B4D33}"/>
                </a:ext>
              </a:extLst>
            </p:cNvPr>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73" name="Oval 274">
              <a:extLst>
                <a:ext uri="{FF2B5EF4-FFF2-40B4-BE49-F238E27FC236}">
                  <a16:creationId xmlns:a16="http://schemas.microsoft.com/office/drawing/2014/main" id="{F6524528-D868-43AE-93F4-89CEC3BB78BB}"/>
                </a:ext>
              </a:extLst>
            </p:cNvPr>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74" name="Oval 275">
              <a:extLst>
                <a:ext uri="{FF2B5EF4-FFF2-40B4-BE49-F238E27FC236}">
                  <a16:creationId xmlns:a16="http://schemas.microsoft.com/office/drawing/2014/main" id="{A5582390-C788-41A2-8679-3092FAA744A5}"/>
                </a:ext>
              </a:extLst>
            </p:cNvPr>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75" name="Rectangle 276">
              <a:extLst>
                <a:ext uri="{FF2B5EF4-FFF2-40B4-BE49-F238E27FC236}">
                  <a16:creationId xmlns:a16="http://schemas.microsoft.com/office/drawing/2014/main" id="{66C56AB1-B077-4D48-BF3E-B49AACD8BAB6}"/>
                </a:ext>
              </a:extLst>
            </p:cNvPr>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76" name="Rectangle 277">
              <a:extLst>
                <a:ext uri="{FF2B5EF4-FFF2-40B4-BE49-F238E27FC236}">
                  <a16:creationId xmlns:a16="http://schemas.microsoft.com/office/drawing/2014/main" id="{DDA2D5A3-720D-4B96-ADAC-B76D90C07E71}"/>
                </a:ext>
              </a:extLst>
            </p:cNvPr>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77" name="Oval 278">
              <a:extLst>
                <a:ext uri="{FF2B5EF4-FFF2-40B4-BE49-F238E27FC236}">
                  <a16:creationId xmlns:a16="http://schemas.microsoft.com/office/drawing/2014/main" id="{49DE5263-7933-4E1E-BD8E-2FB79C4BB2A1}"/>
                </a:ext>
              </a:extLst>
            </p:cNvPr>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78" name="Oval 279">
              <a:extLst>
                <a:ext uri="{FF2B5EF4-FFF2-40B4-BE49-F238E27FC236}">
                  <a16:creationId xmlns:a16="http://schemas.microsoft.com/office/drawing/2014/main" id="{14E66B41-C9EB-47FF-AB01-238882DCD166}"/>
                </a:ext>
              </a:extLst>
            </p:cNvPr>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79" name="Oval 280">
              <a:extLst>
                <a:ext uri="{FF2B5EF4-FFF2-40B4-BE49-F238E27FC236}">
                  <a16:creationId xmlns:a16="http://schemas.microsoft.com/office/drawing/2014/main" id="{B6CEFE72-27D1-4203-B1F6-4B04FA6F3CE4}"/>
                </a:ext>
              </a:extLst>
            </p:cNvPr>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80" name="Oval 281">
              <a:extLst>
                <a:ext uri="{FF2B5EF4-FFF2-40B4-BE49-F238E27FC236}">
                  <a16:creationId xmlns:a16="http://schemas.microsoft.com/office/drawing/2014/main" id="{5E954CB1-5243-4628-82CE-836F6B746990}"/>
                </a:ext>
              </a:extLst>
            </p:cNvPr>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81" name="Rectangle 282">
              <a:extLst>
                <a:ext uri="{FF2B5EF4-FFF2-40B4-BE49-F238E27FC236}">
                  <a16:creationId xmlns:a16="http://schemas.microsoft.com/office/drawing/2014/main" id="{768F44C4-DC3F-4052-8021-A0E4A4CA5466}"/>
                </a:ext>
              </a:extLst>
            </p:cNvPr>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82" name="Rectangle 283">
              <a:extLst>
                <a:ext uri="{FF2B5EF4-FFF2-40B4-BE49-F238E27FC236}">
                  <a16:creationId xmlns:a16="http://schemas.microsoft.com/office/drawing/2014/main" id="{2EC30273-2823-4D17-8A95-EC680E300306}"/>
                </a:ext>
              </a:extLst>
            </p:cNvPr>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sp>
        <p:nvSpPr>
          <p:cNvPr id="64560" name="Rectangle 284">
            <a:extLst>
              <a:ext uri="{FF2B5EF4-FFF2-40B4-BE49-F238E27FC236}">
                <a16:creationId xmlns:a16="http://schemas.microsoft.com/office/drawing/2014/main" id="{DCEB8B2E-5DAD-4F3B-A229-7D22DC573526}"/>
              </a:ext>
            </a:extLst>
          </p:cNvPr>
          <p:cNvSpPr>
            <a:spLocks noChangeArrowheads="1"/>
          </p:cNvSpPr>
          <p:nvPr/>
        </p:nvSpPr>
        <p:spPr bwMode="auto">
          <a:xfrm>
            <a:off x="762000" y="2744788"/>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rgbClr val="000000"/>
                </a:solidFill>
                <a:latin typeface="Helvetica" panose="020B0604020202020204" pitchFamily="34" charset="0"/>
              </a:rPr>
              <a:t>10.1.1.3</a:t>
            </a:r>
          </a:p>
        </p:txBody>
      </p:sp>
      <p:sp>
        <p:nvSpPr>
          <p:cNvPr id="64561" name="Oval 285">
            <a:extLst>
              <a:ext uri="{FF2B5EF4-FFF2-40B4-BE49-F238E27FC236}">
                <a16:creationId xmlns:a16="http://schemas.microsoft.com/office/drawing/2014/main" id="{B0C9D8E4-CB16-4B3C-9CCE-B84D7DDB28B4}"/>
              </a:ext>
            </a:extLst>
          </p:cNvPr>
          <p:cNvSpPr>
            <a:spLocks noChangeArrowheads="1"/>
          </p:cNvSpPr>
          <p:nvPr/>
        </p:nvSpPr>
        <p:spPr bwMode="auto">
          <a:xfrm>
            <a:off x="7029450" y="1898650"/>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62" name="Rectangle 286">
            <a:extLst>
              <a:ext uri="{FF2B5EF4-FFF2-40B4-BE49-F238E27FC236}">
                <a16:creationId xmlns:a16="http://schemas.microsoft.com/office/drawing/2014/main" id="{CDF6D764-896A-4E82-83DC-6E9A6DB5E578}"/>
              </a:ext>
            </a:extLst>
          </p:cNvPr>
          <p:cNvSpPr>
            <a:spLocks noChangeArrowheads="1"/>
          </p:cNvSpPr>
          <p:nvPr/>
        </p:nvSpPr>
        <p:spPr bwMode="auto">
          <a:xfrm>
            <a:off x="7002463" y="18192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4</a:t>
            </a:r>
          </a:p>
        </p:txBody>
      </p:sp>
      <p:sp>
        <p:nvSpPr>
          <p:cNvPr id="64563" name="Oval 287">
            <a:extLst>
              <a:ext uri="{FF2B5EF4-FFF2-40B4-BE49-F238E27FC236}">
                <a16:creationId xmlns:a16="http://schemas.microsoft.com/office/drawing/2014/main" id="{5BFCEB64-18F0-40B3-B2C7-E3716DEB1133}"/>
              </a:ext>
            </a:extLst>
          </p:cNvPr>
          <p:cNvSpPr>
            <a:spLocks noChangeArrowheads="1"/>
          </p:cNvSpPr>
          <p:nvPr/>
        </p:nvSpPr>
        <p:spPr bwMode="auto">
          <a:xfrm>
            <a:off x="2459038" y="2719388"/>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a:solidFill>
                <a:schemeClr val="bg1"/>
              </a:solidFill>
            </a:endParaRPr>
          </a:p>
        </p:txBody>
      </p:sp>
      <p:sp>
        <p:nvSpPr>
          <p:cNvPr id="64564" name="Rectangle 288">
            <a:extLst>
              <a:ext uri="{FF2B5EF4-FFF2-40B4-BE49-F238E27FC236}">
                <a16:creationId xmlns:a16="http://schemas.microsoft.com/office/drawing/2014/main" id="{6000693A-478A-4E45-B5F1-0F43AB21E974}"/>
              </a:ext>
            </a:extLst>
          </p:cNvPr>
          <p:cNvSpPr>
            <a:spLocks noChangeArrowheads="1"/>
          </p:cNvSpPr>
          <p:nvPr/>
        </p:nvSpPr>
        <p:spPr bwMode="auto">
          <a:xfrm>
            <a:off x="2438400" y="26400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5</a:t>
            </a:r>
          </a:p>
        </p:txBody>
      </p:sp>
      <p:sp>
        <p:nvSpPr>
          <p:cNvPr id="64565" name="Oval 289">
            <a:extLst>
              <a:ext uri="{FF2B5EF4-FFF2-40B4-BE49-F238E27FC236}">
                <a16:creationId xmlns:a16="http://schemas.microsoft.com/office/drawing/2014/main" id="{5F2A9297-5C00-4C4D-A22B-A39D8A469F11}"/>
              </a:ext>
            </a:extLst>
          </p:cNvPr>
          <p:cNvSpPr>
            <a:spLocks noChangeArrowheads="1"/>
          </p:cNvSpPr>
          <p:nvPr/>
        </p:nvSpPr>
        <p:spPr bwMode="auto">
          <a:xfrm>
            <a:off x="4440238" y="4322763"/>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66" name="Rectangle 290">
            <a:extLst>
              <a:ext uri="{FF2B5EF4-FFF2-40B4-BE49-F238E27FC236}">
                <a16:creationId xmlns:a16="http://schemas.microsoft.com/office/drawing/2014/main" id="{E5F8CE4F-AE01-4EE4-80F7-644BD41430A0}"/>
              </a:ext>
            </a:extLst>
          </p:cNvPr>
          <p:cNvSpPr>
            <a:spLocks noChangeArrowheads="1"/>
          </p:cNvSpPr>
          <p:nvPr/>
        </p:nvSpPr>
        <p:spPr bwMode="auto">
          <a:xfrm>
            <a:off x="4419600" y="42433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2</a:t>
            </a:r>
          </a:p>
        </p:txBody>
      </p:sp>
      <p:grpSp>
        <p:nvGrpSpPr>
          <p:cNvPr id="64567" name="Group 291">
            <a:extLst>
              <a:ext uri="{FF2B5EF4-FFF2-40B4-BE49-F238E27FC236}">
                <a16:creationId xmlns:a16="http://schemas.microsoft.com/office/drawing/2014/main" id="{D70A13F1-1B83-4FB0-89CF-4F6DF12FCBB5}"/>
              </a:ext>
            </a:extLst>
          </p:cNvPr>
          <p:cNvGrpSpPr>
            <a:grpSpLocks/>
          </p:cNvGrpSpPr>
          <p:nvPr/>
        </p:nvGrpSpPr>
        <p:grpSpPr bwMode="auto">
          <a:xfrm>
            <a:off x="7624763" y="3176588"/>
            <a:ext cx="1054100" cy="863600"/>
            <a:chOff x="4870" y="1034"/>
            <a:chExt cx="664" cy="544"/>
          </a:xfrm>
        </p:grpSpPr>
        <p:sp>
          <p:nvSpPr>
            <p:cNvPr id="64585" name="Freeform 292">
              <a:extLst>
                <a:ext uri="{FF2B5EF4-FFF2-40B4-BE49-F238E27FC236}">
                  <a16:creationId xmlns:a16="http://schemas.microsoft.com/office/drawing/2014/main" id="{5AA05561-DD5F-4CEB-B96E-41FD71F3EECF}"/>
                </a:ext>
              </a:extLst>
            </p:cNvPr>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586" name="Rectangle 293">
              <a:extLst>
                <a:ext uri="{FF2B5EF4-FFF2-40B4-BE49-F238E27FC236}">
                  <a16:creationId xmlns:a16="http://schemas.microsoft.com/office/drawing/2014/main" id="{3ADC907D-78F7-4505-9CFB-34A40DFD01E8}"/>
                </a:ext>
              </a:extLst>
            </p:cNvPr>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87" name="Freeform 294">
              <a:extLst>
                <a:ext uri="{FF2B5EF4-FFF2-40B4-BE49-F238E27FC236}">
                  <a16:creationId xmlns:a16="http://schemas.microsoft.com/office/drawing/2014/main" id="{E7859140-A641-452A-839C-5C7D12CC3675}"/>
                </a:ext>
              </a:extLst>
            </p:cNvPr>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588" name="Freeform 295">
              <a:extLst>
                <a:ext uri="{FF2B5EF4-FFF2-40B4-BE49-F238E27FC236}">
                  <a16:creationId xmlns:a16="http://schemas.microsoft.com/office/drawing/2014/main" id="{9127389A-0B80-4732-A71B-36ED4B52DBBF}"/>
                </a:ext>
              </a:extLst>
            </p:cNvPr>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589" name="Oval 296">
              <a:extLst>
                <a:ext uri="{FF2B5EF4-FFF2-40B4-BE49-F238E27FC236}">
                  <a16:creationId xmlns:a16="http://schemas.microsoft.com/office/drawing/2014/main" id="{D63E53F4-07CA-495B-95E0-F5D138CB7AA5}"/>
                </a:ext>
              </a:extLst>
            </p:cNvPr>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90" name="Oval 297">
              <a:extLst>
                <a:ext uri="{FF2B5EF4-FFF2-40B4-BE49-F238E27FC236}">
                  <a16:creationId xmlns:a16="http://schemas.microsoft.com/office/drawing/2014/main" id="{0F7C4985-3B7A-4E8B-BB96-47CF5378824E}"/>
                </a:ext>
              </a:extLst>
            </p:cNvPr>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91" name="Oval 298">
              <a:extLst>
                <a:ext uri="{FF2B5EF4-FFF2-40B4-BE49-F238E27FC236}">
                  <a16:creationId xmlns:a16="http://schemas.microsoft.com/office/drawing/2014/main" id="{1F83486C-59D7-40EB-91EB-0D2F0BACB14E}"/>
                </a:ext>
              </a:extLst>
            </p:cNvPr>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92" name="Oval 299">
              <a:extLst>
                <a:ext uri="{FF2B5EF4-FFF2-40B4-BE49-F238E27FC236}">
                  <a16:creationId xmlns:a16="http://schemas.microsoft.com/office/drawing/2014/main" id="{0620CE26-3C51-4450-BE6D-06A88220A210}"/>
                </a:ext>
              </a:extLst>
            </p:cNvPr>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93" name="Rectangle 300">
              <a:extLst>
                <a:ext uri="{FF2B5EF4-FFF2-40B4-BE49-F238E27FC236}">
                  <a16:creationId xmlns:a16="http://schemas.microsoft.com/office/drawing/2014/main" id="{B756355F-FA4C-4EC0-A3B7-4737ADE93BFF}"/>
                </a:ext>
              </a:extLst>
            </p:cNvPr>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94" name="Rectangle 301">
              <a:extLst>
                <a:ext uri="{FF2B5EF4-FFF2-40B4-BE49-F238E27FC236}">
                  <a16:creationId xmlns:a16="http://schemas.microsoft.com/office/drawing/2014/main" id="{F2D917AF-A124-4C65-BB2D-122748191102}"/>
                </a:ext>
              </a:extLst>
            </p:cNvPr>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95" name="Arc 302">
              <a:extLst>
                <a:ext uri="{FF2B5EF4-FFF2-40B4-BE49-F238E27FC236}">
                  <a16:creationId xmlns:a16="http://schemas.microsoft.com/office/drawing/2014/main" id="{5C2A8A77-2FA7-4EA8-A0AA-9D899C4A19A0}"/>
                </a:ext>
              </a:extLst>
            </p:cNvPr>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596" name="Oval 303">
              <a:extLst>
                <a:ext uri="{FF2B5EF4-FFF2-40B4-BE49-F238E27FC236}">
                  <a16:creationId xmlns:a16="http://schemas.microsoft.com/office/drawing/2014/main" id="{1C9F4964-768D-43A8-A5B0-595DCA831C89}"/>
                </a:ext>
              </a:extLst>
            </p:cNvPr>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97" name="Oval 304">
              <a:extLst>
                <a:ext uri="{FF2B5EF4-FFF2-40B4-BE49-F238E27FC236}">
                  <a16:creationId xmlns:a16="http://schemas.microsoft.com/office/drawing/2014/main" id="{08877C9E-F4E4-4E3E-BC5A-A8FC1366E209}"/>
                </a:ext>
              </a:extLst>
            </p:cNvPr>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98" name="Oval 305">
              <a:extLst>
                <a:ext uri="{FF2B5EF4-FFF2-40B4-BE49-F238E27FC236}">
                  <a16:creationId xmlns:a16="http://schemas.microsoft.com/office/drawing/2014/main" id="{86B16944-9AED-4590-93B5-81FA58D9DAB1}"/>
                </a:ext>
              </a:extLst>
            </p:cNvPr>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599" name="Oval 306">
              <a:extLst>
                <a:ext uri="{FF2B5EF4-FFF2-40B4-BE49-F238E27FC236}">
                  <a16:creationId xmlns:a16="http://schemas.microsoft.com/office/drawing/2014/main" id="{5996A377-3DA0-48E1-8D6C-A89763655B08}"/>
                </a:ext>
              </a:extLst>
            </p:cNvPr>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0" name="Rectangle 307">
              <a:extLst>
                <a:ext uri="{FF2B5EF4-FFF2-40B4-BE49-F238E27FC236}">
                  <a16:creationId xmlns:a16="http://schemas.microsoft.com/office/drawing/2014/main" id="{C807EF5D-927D-450B-93A6-71F8390E4F10}"/>
                </a:ext>
              </a:extLst>
            </p:cNvPr>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1" name="Rectangle 308">
              <a:extLst>
                <a:ext uri="{FF2B5EF4-FFF2-40B4-BE49-F238E27FC236}">
                  <a16:creationId xmlns:a16="http://schemas.microsoft.com/office/drawing/2014/main" id="{EFB180F7-1BA4-4037-B05E-D1B7277DC59B}"/>
                </a:ext>
              </a:extLst>
            </p:cNvPr>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2" name="Rectangle 309">
              <a:extLst>
                <a:ext uri="{FF2B5EF4-FFF2-40B4-BE49-F238E27FC236}">
                  <a16:creationId xmlns:a16="http://schemas.microsoft.com/office/drawing/2014/main" id="{520FB1C8-91E4-4835-A984-7272AC29536C}"/>
                </a:ext>
              </a:extLst>
            </p:cNvPr>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3" name="Rectangle 310">
              <a:extLst>
                <a:ext uri="{FF2B5EF4-FFF2-40B4-BE49-F238E27FC236}">
                  <a16:creationId xmlns:a16="http://schemas.microsoft.com/office/drawing/2014/main" id="{8C34F3B3-823E-4B5C-A7CD-7714D579DADF}"/>
                </a:ext>
              </a:extLst>
            </p:cNvPr>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4" name="Oval 311">
              <a:extLst>
                <a:ext uri="{FF2B5EF4-FFF2-40B4-BE49-F238E27FC236}">
                  <a16:creationId xmlns:a16="http://schemas.microsoft.com/office/drawing/2014/main" id="{B587037D-A446-41FE-B464-B29B09D7ACA1}"/>
                </a:ext>
              </a:extLst>
            </p:cNvPr>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5" name="Oval 312">
              <a:extLst>
                <a:ext uri="{FF2B5EF4-FFF2-40B4-BE49-F238E27FC236}">
                  <a16:creationId xmlns:a16="http://schemas.microsoft.com/office/drawing/2014/main" id="{DA4394E1-9612-45E8-96E2-CA3D4AD0F671}"/>
                </a:ext>
              </a:extLst>
            </p:cNvPr>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6" name="Oval 313">
              <a:extLst>
                <a:ext uri="{FF2B5EF4-FFF2-40B4-BE49-F238E27FC236}">
                  <a16:creationId xmlns:a16="http://schemas.microsoft.com/office/drawing/2014/main" id="{AAC47948-3A48-405F-AE9F-BDC45BBCE53D}"/>
                </a:ext>
              </a:extLst>
            </p:cNvPr>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7" name="Oval 314">
              <a:extLst>
                <a:ext uri="{FF2B5EF4-FFF2-40B4-BE49-F238E27FC236}">
                  <a16:creationId xmlns:a16="http://schemas.microsoft.com/office/drawing/2014/main" id="{D7C78E13-8743-4BB7-B123-B6B16003D1C4}"/>
                </a:ext>
              </a:extLst>
            </p:cNvPr>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8" name="Rectangle 315">
              <a:extLst>
                <a:ext uri="{FF2B5EF4-FFF2-40B4-BE49-F238E27FC236}">
                  <a16:creationId xmlns:a16="http://schemas.microsoft.com/office/drawing/2014/main" id="{1EAFC261-C529-47A4-98CA-2070EBB34A64}"/>
                </a:ext>
              </a:extLst>
            </p:cNvPr>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09" name="Rectangle 316">
              <a:extLst>
                <a:ext uri="{FF2B5EF4-FFF2-40B4-BE49-F238E27FC236}">
                  <a16:creationId xmlns:a16="http://schemas.microsoft.com/office/drawing/2014/main" id="{1068818E-B0E3-4A22-A34A-D548F5CB8629}"/>
                </a:ext>
              </a:extLst>
            </p:cNvPr>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10" name="Rectangle 317">
              <a:extLst>
                <a:ext uri="{FF2B5EF4-FFF2-40B4-BE49-F238E27FC236}">
                  <a16:creationId xmlns:a16="http://schemas.microsoft.com/office/drawing/2014/main" id="{F27D7866-E319-4B39-AC4F-CDD20865A5E7}"/>
                </a:ext>
              </a:extLst>
            </p:cNvPr>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11" name="Rectangle 318">
              <a:extLst>
                <a:ext uri="{FF2B5EF4-FFF2-40B4-BE49-F238E27FC236}">
                  <a16:creationId xmlns:a16="http://schemas.microsoft.com/office/drawing/2014/main" id="{F8E34E10-144C-42D6-9F43-01A45148B5F6}"/>
                </a:ext>
              </a:extLst>
            </p:cNvPr>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12" name="Rectangle 319">
              <a:extLst>
                <a:ext uri="{FF2B5EF4-FFF2-40B4-BE49-F238E27FC236}">
                  <a16:creationId xmlns:a16="http://schemas.microsoft.com/office/drawing/2014/main" id="{E8092DCA-424A-4E90-8D41-E580535BE7DF}"/>
                </a:ext>
              </a:extLst>
            </p:cNvPr>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13" name="Freeform 320">
              <a:extLst>
                <a:ext uri="{FF2B5EF4-FFF2-40B4-BE49-F238E27FC236}">
                  <a16:creationId xmlns:a16="http://schemas.microsoft.com/office/drawing/2014/main" id="{88767F2B-2128-4B45-85E8-E82FBE0DB7FF}"/>
                </a:ext>
              </a:extLst>
            </p:cNvPr>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614" name="Freeform 321">
              <a:extLst>
                <a:ext uri="{FF2B5EF4-FFF2-40B4-BE49-F238E27FC236}">
                  <a16:creationId xmlns:a16="http://schemas.microsoft.com/office/drawing/2014/main" id="{0FC5FADF-DAEC-42DD-BA53-43815132CAC7}"/>
                </a:ext>
              </a:extLst>
            </p:cNvPr>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4615" name="Oval 322">
              <a:extLst>
                <a:ext uri="{FF2B5EF4-FFF2-40B4-BE49-F238E27FC236}">
                  <a16:creationId xmlns:a16="http://schemas.microsoft.com/office/drawing/2014/main" id="{5E67ECD6-A876-4F28-BCE5-761B06E9DFA4}"/>
                </a:ext>
              </a:extLst>
            </p:cNvPr>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16" name="Oval 323">
              <a:extLst>
                <a:ext uri="{FF2B5EF4-FFF2-40B4-BE49-F238E27FC236}">
                  <a16:creationId xmlns:a16="http://schemas.microsoft.com/office/drawing/2014/main" id="{9C12C6FD-C003-4469-A347-CF989F341795}"/>
                </a:ext>
              </a:extLst>
            </p:cNvPr>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17" name="Oval 324">
              <a:extLst>
                <a:ext uri="{FF2B5EF4-FFF2-40B4-BE49-F238E27FC236}">
                  <a16:creationId xmlns:a16="http://schemas.microsoft.com/office/drawing/2014/main" id="{18A76171-E22C-496B-B497-32886B6391EA}"/>
                </a:ext>
              </a:extLst>
            </p:cNvPr>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18" name="Oval 325">
              <a:extLst>
                <a:ext uri="{FF2B5EF4-FFF2-40B4-BE49-F238E27FC236}">
                  <a16:creationId xmlns:a16="http://schemas.microsoft.com/office/drawing/2014/main" id="{1EA4AE83-DABD-4B0C-9609-C53B046341CB}"/>
                </a:ext>
              </a:extLst>
            </p:cNvPr>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19" name="Rectangle 326">
              <a:extLst>
                <a:ext uri="{FF2B5EF4-FFF2-40B4-BE49-F238E27FC236}">
                  <a16:creationId xmlns:a16="http://schemas.microsoft.com/office/drawing/2014/main" id="{BB4D5868-3838-42B9-AD94-B86337868AA2}"/>
                </a:ext>
              </a:extLst>
            </p:cNvPr>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20" name="Rectangle 327">
              <a:extLst>
                <a:ext uri="{FF2B5EF4-FFF2-40B4-BE49-F238E27FC236}">
                  <a16:creationId xmlns:a16="http://schemas.microsoft.com/office/drawing/2014/main" id="{8184FAA3-DEC9-4A6C-B6EB-0EE567D7B034}"/>
                </a:ext>
              </a:extLst>
            </p:cNvPr>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21" name="Arc 328">
              <a:extLst>
                <a:ext uri="{FF2B5EF4-FFF2-40B4-BE49-F238E27FC236}">
                  <a16:creationId xmlns:a16="http://schemas.microsoft.com/office/drawing/2014/main" id="{B9161334-9E51-4FCA-A678-8F09F921C417}"/>
                </a:ext>
              </a:extLst>
            </p:cNvPr>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4622" name="Oval 329">
              <a:extLst>
                <a:ext uri="{FF2B5EF4-FFF2-40B4-BE49-F238E27FC236}">
                  <a16:creationId xmlns:a16="http://schemas.microsoft.com/office/drawing/2014/main" id="{07F718ED-D24E-4754-98BF-BFCE43C49637}"/>
                </a:ext>
              </a:extLst>
            </p:cNvPr>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23" name="Oval 330">
              <a:extLst>
                <a:ext uri="{FF2B5EF4-FFF2-40B4-BE49-F238E27FC236}">
                  <a16:creationId xmlns:a16="http://schemas.microsoft.com/office/drawing/2014/main" id="{2A1FE478-13A5-49EE-8FD4-1FC34BF3F646}"/>
                </a:ext>
              </a:extLst>
            </p:cNvPr>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24" name="Oval 331">
              <a:extLst>
                <a:ext uri="{FF2B5EF4-FFF2-40B4-BE49-F238E27FC236}">
                  <a16:creationId xmlns:a16="http://schemas.microsoft.com/office/drawing/2014/main" id="{A9CDCC79-B0B0-4B5F-BE69-4485B17F75A4}"/>
                </a:ext>
              </a:extLst>
            </p:cNvPr>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25" name="Oval 332">
              <a:extLst>
                <a:ext uri="{FF2B5EF4-FFF2-40B4-BE49-F238E27FC236}">
                  <a16:creationId xmlns:a16="http://schemas.microsoft.com/office/drawing/2014/main" id="{4F5A7DED-00E8-46B5-A6D8-A072402285B9}"/>
                </a:ext>
              </a:extLst>
            </p:cNvPr>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26" name="Rectangle 333">
              <a:extLst>
                <a:ext uri="{FF2B5EF4-FFF2-40B4-BE49-F238E27FC236}">
                  <a16:creationId xmlns:a16="http://schemas.microsoft.com/office/drawing/2014/main" id="{816E46C5-8A0A-4B72-A433-5475C6D81CC0}"/>
                </a:ext>
              </a:extLst>
            </p:cNvPr>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27" name="Rectangle 334">
              <a:extLst>
                <a:ext uri="{FF2B5EF4-FFF2-40B4-BE49-F238E27FC236}">
                  <a16:creationId xmlns:a16="http://schemas.microsoft.com/office/drawing/2014/main" id="{D962E277-6DC5-4EBD-9D2F-E7E0C9A05D8A}"/>
                </a:ext>
              </a:extLst>
            </p:cNvPr>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28" name="Oval 335">
              <a:extLst>
                <a:ext uri="{FF2B5EF4-FFF2-40B4-BE49-F238E27FC236}">
                  <a16:creationId xmlns:a16="http://schemas.microsoft.com/office/drawing/2014/main" id="{4ACC3295-9A6C-4485-A341-CC67473C9A7D}"/>
                </a:ext>
              </a:extLst>
            </p:cNvPr>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29" name="Oval 336">
              <a:extLst>
                <a:ext uri="{FF2B5EF4-FFF2-40B4-BE49-F238E27FC236}">
                  <a16:creationId xmlns:a16="http://schemas.microsoft.com/office/drawing/2014/main" id="{7CBCCC75-5142-4EC5-9368-9D5808A55F67}"/>
                </a:ext>
              </a:extLst>
            </p:cNvPr>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30" name="Oval 337">
              <a:extLst>
                <a:ext uri="{FF2B5EF4-FFF2-40B4-BE49-F238E27FC236}">
                  <a16:creationId xmlns:a16="http://schemas.microsoft.com/office/drawing/2014/main" id="{D3985750-1020-4EEE-87E8-3C59331EF1B6}"/>
                </a:ext>
              </a:extLst>
            </p:cNvPr>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31" name="Oval 338">
              <a:extLst>
                <a:ext uri="{FF2B5EF4-FFF2-40B4-BE49-F238E27FC236}">
                  <a16:creationId xmlns:a16="http://schemas.microsoft.com/office/drawing/2014/main" id="{65449A4F-45A4-4808-9855-71FE3A6079DD}"/>
                </a:ext>
              </a:extLst>
            </p:cNvPr>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32" name="Rectangle 339">
              <a:extLst>
                <a:ext uri="{FF2B5EF4-FFF2-40B4-BE49-F238E27FC236}">
                  <a16:creationId xmlns:a16="http://schemas.microsoft.com/office/drawing/2014/main" id="{604BC841-4CF5-4239-9ABD-0C052ABA48C7}"/>
                </a:ext>
              </a:extLst>
            </p:cNvPr>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4633" name="Rectangle 340">
              <a:extLst>
                <a:ext uri="{FF2B5EF4-FFF2-40B4-BE49-F238E27FC236}">
                  <a16:creationId xmlns:a16="http://schemas.microsoft.com/office/drawing/2014/main" id="{80886A8D-5442-4C87-ACF7-3A4A45ED4E63}"/>
                </a:ext>
              </a:extLst>
            </p:cNvPr>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sp>
        <p:nvSpPr>
          <p:cNvPr id="64568" name="Rectangle 341">
            <a:extLst>
              <a:ext uri="{FF2B5EF4-FFF2-40B4-BE49-F238E27FC236}">
                <a16:creationId xmlns:a16="http://schemas.microsoft.com/office/drawing/2014/main" id="{7C902670-4A30-4FDB-848C-87F5E59E99E6}"/>
              </a:ext>
            </a:extLst>
          </p:cNvPr>
          <p:cNvSpPr>
            <a:spLocks noChangeArrowheads="1"/>
          </p:cNvSpPr>
          <p:nvPr/>
        </p:nvSpPr>
        <p:spPr bwMode="auto">
          <a:xfrm>
            <a:off x="7764463" y="3932238"/>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000000"/>
                </a:solidFill>
                <a:latin typeface="Helvetica" panose="020B0604020202020204" pitchFamily="34" charset="0"/>
              </a:rPr>
              <a:t>Host C</a:t>
            </a:r>
          </a:p>
        </p:txBody>
      </p:sp>
      <p:sp>
        <p:nvSpPr>
          <p:cNvPr id="64569" name="Rectangle 342">
            <a:extLst>
              <a:ext uri="{FF2B5EF4-FFF2-40B4-BE49-F238E27FC236}">
                <a16:creationId xmlns:a16="http://schemas.microsoft.com/office/drawing/2014/main" id="{47B414B1-D0DE-43B3-9138-0FD53C7F2DC9}"/>
              </a:ext>
            </a:extLst>
          </p:cNvPr>
          <p:cNvSpPr>
            <a:spLocks noChangeArrowheads="1"/>
          </p:cNvSpPr>
          <p:nvPr/>
        </p:nvSpPr>
        <p:spPr bwMode="auto">
          <a:xfrm>
            <a:off x="7666038" y="4125913"/>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rgbClr val="000000"/>
                </a:solidFill>
                <a:latin typeface="Helvetica" panose="020B0604020202020204" pitchFamily="34" charset="0"/>
              </a:rPr>
              <a:t>172.81.7.3</a:t>
            </a:r>
          </a:p>
        </p:txBody>
      </p:sp>
      <p:sp>
        <p:nvSpPr>
          <p:cNvPr id="64570" name="Rectangle 344">
            <a:extLst>
              <a:ext uri="{FF2B5EF4-FFF2-40B4-BE49-F238E27FC236}">
                <a16:creationId xmlns:a16="http://schemas.microsoft.com/office/drawing/2014/main" id="{1C2CE6F8-14BD-4095-AC33-EDAC0FDB02B9}"/>
              </a:ext>
            </a:extLst>
          </p:cNvPr>
          <p:cNvSpPr>
            <a:spLocks noChangeArrowheads="1"/>
          </p:cNvSpPr>
          <p:nvPr/>
        </p:nvSpPr>
        <p:spPr bwMode="auto">
          <a:xfrm flipH="1">
            <a:off x="4873625" y="4713288"/>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000000"/>
                </a:solidFill>
                <a:latin typeface="Helvetica" panose="020B0604020202020204" pitchFamily="34" charset="0"/>
              </a:rPr>
              <a:t>Inside Global IP </a:t>
            </a:r>
          </a:p>
        </p:txBody>
      </p:sp>
      <p:sp>
        <p:nvSpPr>
          <p:cNvPr id="64571" name="Rectangle 345">
            <a:extLst>
              <a:ext uri="{FF2B5EF4-FFF2-40B4-BE49-F238E27FC236}">
                <a16:creationId xmlns:a16="http://schemas.microsoft.com/office/drawing/2014/main" id="{FC6CE519-2174-41BD-8A78-5B595155326A}"/>
              </a:ext>
            </a:extLst>
          </p:cNvPr>
          <p:cNvSpPr>
            <a:spLocks noChangeArrowheads="1"/>
          </p:cNvSpPr>
          <p:nvPr/>
        </p:nvSpPr>
        <p:spPr bwMode="auto">
          <a:xfrm flipH="1">
            <a:off x="4938713" y="4954588"/>
            <a:ext cx="887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000000"/>
                </a:solidFill>
                <a:latin typeface="Helvetica" panose="020B0604020202020204" pitchFamily="34" charset="0"/>
              </a:rPr>
              <a:t>Address</a:t>
            </a:r>
          </a:p>
        </p:txBody>
      </p:sp>
      <p:sp>
        <p:nvSpPr>
          <p:cNvPr id="64572" name="Rectangle 346">
            <a:extLst>
              <a:ext uri="{FF2B5EF4-FFF2-40B4-BE49-F238E27FC236}">
                <a16:creationId xmlns:a16="http://schemas.microsoft.com/office/drawing/2014/main" id="{09F51E0C-695D-46A3-B6CE-7302CAC73461}"/>
              </a:ext>
            </a:extLst>
          </p:cNvPr>
          <p:cNvSpPr>
            <a:spLocks noChangeArrowheads="1"/>
          </p:cNvSpPr>
          <p:nvPr/>
        </p:nvSpPr>
        <p:spPr bwMode="auto">
          <a:xfrm flipH="1">
            <a:off x="6554788" y="4725988"/>
            <a:ext cx="149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000000"/>
                </a:solidFill>
                <a:latin typeface="Helvetica" panose="020B0604020202020204" pitchFamily="34" charset="0"/>
              </a:rPr>
              <a:t>Outside Global </a:t>
            </a:r>
          </a:p>
        </p:txBody>
      </p:sp>
      <p:sp>
        <p:nvSpPr>
          <p:cNvPr id="64573" name="Rectangle 347">
            <a:extLst>
              <a:ext uri="{FF2B5EF4-FFF2-40B4-BE49-F238E27FC236}">
                <a16:creationId xmlns:a16="http://schemas.microsoft.com/office/drawing/2014/main" id="{52F94BAB-0CDB-4289-9FB0-82B5869E3C11}"/>
              </a:ext>
            </a:extLst>
          </p:cNvPr>
          <p:cNvSpPr>
            <a:spLocks noChangeArrowheads="1"/>
          </p:cNvSpPr>
          <p:nvPr/>
        </p:nvSpPr>
        <p:spPr bwMode="auto">
          <a:xfrm flipH="1">
            <a:off x="6567488" y="4954588"/>
            <a:ext cx="1104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000000"/>
                </a:solidFill>
                <a:latin typeface="Helvetica" panose="020B0604020202020204" pitchFamily="34" charset="0"/>
              </a:rPr>
              <a:t>IP Address</a:t>
            </a:r>
          </a:p>
        </p:txBody>
      </p:sp>
      <p:sp>
        <p:nvSpPr>
          <p:cNvPr id="64574" name="Rectangle 348">
            <a:extLst>
              <a:ext uri="{FF2B5EF4-FFF2-40B4-BE49-F238E27FC236}">
                <a16:creationId xmlns:a16="http://schemas.microsoft.com/office/drawing/2014/main" id="{F8DB89A3-E98E-4495-8239-03CD80E521DD}"/>
              </a:ext>
            </a:extLst>
          </p:cNvPr>
          <p:cNvSpPr>
            <a:spLocks noChangeArrowheads="1"/>
          </p:cNvSpPr>
          <p:nvPr/>
        </p:nvSpPr>
        <p:spPr bwMode="auto">
          <a:xfrm flipH="1">
            <a:off x="3330575" y="4713288"/>
            <a:ext cx="147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000000"/>
                </a:solidFill>
                <a:latin typeface="Helvetica" panose="020B0604020202020204" pitchFamily="34" charset="0"/>
              </a:rPr>
              <a:t>Inside Local IP </a:t>
            </a:r>
          </a:p>
        </p:txBody>
      </p:sp>
      <p:sp>
        <p:nvSpPr>
          <p:cNvPr id="64575" name="Rectangle 349">
            <a:extLst>
              <a:ext uri="{FF2B5EF4-FFF2-40B4-BE49-F238E27FC236}">
                <a16:creationId xmlns:a16="http://schemas.microsoft.com/office/drawing/2014/main" id="{2CB993B7-C341-4744-8C4D-4F4D1E668408}"/>
              </a:ext>
            </a:extLst>
          </p:cNvPr>
          <p:cNvSpPr>
            <a:spLocks noChangeArrowheads="1"/>
          </p:cNvSpPr>
          <p:nvPr/>
        </p:nvSpPr>
        <p:spPr bwMode="auto">
          <a:xfrm flipH="1">
            <a:off x="3316288" y="4954588"/>
            <a:ext cx="887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000000"/>
                </a:solidFill>
                <a:latin typeface="Helvetica" panose="020B0604020202020204" pitchFamily="34" charset="0"/>
              </a:rPr>
              <a:t>Address</a:t>
            </a:r>
          </a:p>
        </p:txBody>
      </p:sp>
      <p:sp>
        <p:nvSpPr>
          <p:cNvPr id="64576" name="Line 350">
            <a:extLst>
              <a:ext uri="{FF2B5EF4-FFF2-40B4-BE49-F238E27FC236}">
                <a16:creationId xmlns:a16="http://schemas.microsoft.com/office/drawing/2014/main" id="{CB827942-F484-4AE1-A1E1-3D0DF4F95DFC}"/>
              </a:ext>
            </a:extLst>
          </p:cNvPr>
          <p:cNvSpPr>
            <a:spLocks noChangeShapeType="1"/>
          </p:cNvSpPr>
          <p:nvPr/>
        </p:nvSpPr>
        <p:spPr bwMode="auto">
          <a:xfrm flipH="1">
            <a:off x="4716463" y="4665663"/>
            <a:ext cx="7937" cy="1514475"/>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4577" name="Line 351">
            <a:extLst>
              <a:ext uri="{FF2B5EF4-FFF2-40B4-BE49-F238E27FC236}">
                <a16:creationId xmlns:a16="http://schemas.microsoft.com/office/drawing/2014/main" id="{64F5D830-F967-4E05-9F59-56737A161339}"/>
              </a:ext>
            </a:extLst>
          </p:cNvPr>
          <p:cNvSpPr>
            <a:spLocks noChangeShapeType="1"/>
          </p:cNvSpPr>
          <p:nvPr/>
        </p:nvSpPr>
        <p:spPr bwMode="auto">
          <a:xfrm>
            <a:off x="6578600" y="4665663"/>
            <a:ext cx="9525" cy="1514475"/>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4578" name="Line 352">
            <a:extLst>
              <a:ext uri="{FF2B5EF4-FFF2-40B4-BE49-F238E27FC236}">
                <a16:creationId xmlns:a16="http://schemas.microsoft.com/office/drawing/2014/main" id="{0EC0F512-A2FC-45E9-9185-F523168A55D9}"/>
              </a:ext>
            </a:extLst>
          </p:cNvPr>
          <p:cNvSpPr>
            <a:spLocks noChangeShapeType="1"/>
          </p:cNvSpPr>
          <p:nvPr/>
        </p:nvSpPr>
        <p:spPr bwMode="auto">
          <a:xfrm>
            <a:off x="3200400" y="5310188"/>
            <a:ext cx="5181600" cy="0"/>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4579" name="Rectangle 353">
            <a:extLst>
              <a:ext uri="{FF2B5EF4-FFF2-40B4-BE49-F238E27FC236}">
                <a16:creationId xmlns:a16="http://schemas.microsoft.com/office/drawing/2014/main" id="{60FCD4C4-E315-47CA-8037-15BECADFC8D2}"/>
              </a:ext>
            </a:extLst>
          </p:cNvPr>
          <p:cNvSpPr>
            <a:spLocks noGrp="1" noChangeArrowheads="1"/>
          </p:cNvSpPr>
          <p:nvPr>
            <p:ph type="body" idx="1"/>
          </p:nvPr>
        </p:nvSpPr>
        <p:spPr>
          <a:xfrm>
            <a:off x="0" y="5661025"/>
            <a:ext cx="3276600" cy="609600"/>
          </a:xfrm>
          <a:noFill/>
        </p:spPr>
        <p:txBody>
          <a:bodyPr lIns="82124" tIns="41061" rIns="82124" bIns="41061" anchor="ctr" anchorCtr="1"/>
          <a:lstStyle/>
          <a:p>
            <a:pPr marL="288925" indent="-288925" defTabSz="814388" eaLnBrk="1" hangingPunct="1">
              <a:buFont typeface="Wingdings" panose="05000000000000000000" pitchFamily="2" charset="2"/>
              <a:buNone/>
            </a:pPr>
            <a:r>
              <a:rPr lang="en-US" altLang="zh-CN" sz="2000">
                <a:solidFill>
                  <a:srgbClr val="CC0000"/>
                </a:solidFill>
              </a:rPr>
              <a:t>Inside Local addresses</a:t>
            </a:r>
            <a:r>
              <a:rPr lang="en-US" altLang="zh-CN" sz="2000" i="1">
                <a:solidFill>
                  <a:schemeClr val="bg1"/>
                </a:solidFill>
              </a:rPr>
              <a:t> </a:t>
            </a:r>
            <a:endParaRPr lang="en-AU" altLang="zh-CN" sz="2000" i="1">
              <a:solidFill>
                <a:schemeClr val="bg1"/>
              </a:solidFill>
              <a:cs typeface="Arial" panose="020B0604020202020204" pitchFamily="34" charset="0"/>
            </a:endParaRPr>
          </a:p>
        </p:txBody>
      </p:sp>
      <p:sp>
        <p:nvSpPr>
          <p:cNvPr id="64580" name="Rectangle 354">
            <a:extLst>
              <a:ext uri="{FF2B5EF4-FFF2-40B4-BE49-F238E27FC236}">
                <a16:creationId xmlns:a16="http://schemas.microsoft.com/office/drawing/2014/main" id="{1745B333-964D-490F-B559-0780E3797932}"/>
              </a:ext>
            </a:extLst>
          </p:cNvPr>
          <p:cNvSpPr>
            <a:spLocks noChangeArrowheads="1"/>
          </p:cNvSpPr>
          <p:nvPr/>
        </p:nvSpPr>
        <p:spPr bwMode="auto">
          <a:xfrm>
            <a:off x="5562600" y="4167188"/>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nchorCtr="1"/>
          <a:lstStyle>
            <a:lvl1pPr marL="288925" indent="-288925" defTabSz="814388" eaLnBrk="0" hangingPunct="0">
              <a:defRPr>
                <a:solidFill>
                  <a:schemeClr val="tx1"/>
                </a:solidFill>
                <a:latin typeface="Verdana" panose="020B0604030504040204" pitchFamily="34" charset="0"/>
                <a:ea typeface="宋体" panose="02010600030101010101" pitchFamily="2" charset="-122"/>
              </a:defRPr>
            </a:lvl1pPr>
            <a:lvl2pPr marL="742950" indent="-285750" defTabSz="814388" eaLnBrk="0" hangingPunct="0">
              <a:defRPr>
                <a:solidFill>
                  <a:schemeClr val="tx1"/>
                </a:solidFill>
                <a:latin typeface="Verdana" panose="020B0604030504040204" pitchFamily="34" charset="0"/>
                <a:ea typeface="宋体" panose="02010600030101010101" pitchFamily="2" charset="-122"/>
              </a:defRPr>
            </a:lvl2pPr>
            <a:lvl3pPr marL="1143000" indent="-228600" defTabSz="814388" eaLnBrk="0" hangingPunct="0">
              <a:defRPr>
                <a:solidFill>
                  <a:schemeClr val="tx1"/>
                </a:solidFill>
                <a:latin typeface="Verdana" panose="020B0604030504040204" pitchFamily="34" charset="0"/>
                <a:ea typeface="宋体" panose="02010600030101010101" pitchFamily="2" charset="-122"/>
              </a:defRPr>
            </a:lvl3pPr>
            <a:lvl4pPr marL="1600200" indent="-228600" defTabSz="814388" eaLnBrk="0" hangingPunct="0">
              <a:defRPr>
                <a:solidFill>
                  <a:schemeClr val="tx1"/>
                </a:solidFill>
                <a:latin typeface="Verdana" panose="020B0604030504040204" pitchFamily="34" charset="0"/>
                <a:ea typeface="宋体" panose="02010600030101010101" pitchFamily="2" charset="-122"/>
              </a:defRPr>
            </a:lvl4pPr>
            <a:lvl5pPr marL="2057400" indent="-228600" defTabSz="814388" eaLnBrk="0" hangingPunct="0">
              <a:defRPr>
                <a:solidFill>
                  <a:schemeClr val="tx1"/>
                </a:solidFill>
                <a:latin typeface="Verdana" panose="020B0604030504040204" pitchFamily="34" charset="0"/>
                <a:ea typeface="宋体" panose="02010600030101010101" pitchFamily="2" charset="-122"/>
              </a:defRPr>
            </a:lvl5pPr>
            <a:lvl6pPr marL="25146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75000"/>
              </a:lnSpc>
              <a:spcBef>
                <a:spcPct val="50000"/>
              </a:spcBef>
              <a:buClr>
                <a:schemeClr val="folHlink"/>
              </a:buClr>
              <a:buSzPct val="100000"/>
              <a:buFont typeface="Arial" panose="020B0604020202020204" pitchFamily="34" charset="0"/>
              <a:buNone/>
            </a:pPr>
            <a:r>
              <a:rPr lang="en-US" altLang="zh-CN" b="1">
                <a:solidFill>
                  <a:srgbClr val="CC0000"/>
                </a:solidFill>
                <a:latin typeface="Arial" panose="020B0604020202020204" pitchFamily="34" charset="0"/>
              </a:rPr>
              <a:t>Outside Global addresses</a:t>
            </a:r>
            <a:r>
              <a:rPr lang="en-US" altLang="zh-CN" sz="2600" b="1" i="1">
                <a:solidFill>
                  <a:schemeClr val="bg1"/>
                </a:solidFill>
                <a:latin typeface="Helvetica" panose="020B0604020202020204" pitchFamily="34" charset="0"/>
              </a:rPr>
              <a:t> </a:t>
            </a:r>
            <a:endParaRPr lang="en-AU" altLang="zh-CN" sz="2600" b="1" i="1">
              <a:solidFill>
                <a:schemeClr val="bg1"/>
              </a:solidFill>
              <a:latin typeface="Helvetica" panose="020B0604020202020204" pitchFamily="34" charset="0"/>
              <a:cs typeface="Arial" panose="020B0604020202020204" pitchFamily="34" charset="0"/>
            </a:endParaRPr>
          </a:p>
        </p:txBody>
      </p:sp>
      <p:sp>
        <p:nvSpPr>
          <p:cNvPr id="64581" name="Rectangle 355">
            <a:extLst>
              <a:ext uri="{FF2B5EF4-FFF2-40B4-BE49-F238E27FC236}">
                <a16:creationId xmlns:a16="http://schemas.microsoft.com/office/drawing/2014/main" id="{E66AC05F-0E9E-4B6B-A421-95C329C8430F}"/>
              </a:ext>
            </a:extLst>
          </p:cNvPr>
          <p:cNvSpPr>
            <a:spLocks noChangeArrowheads="1"/>
          </p:cNvSpPr>
          <p:nvPr/>
        </p:nvSpPr>
        <p:spPr bwMode="auto">
          <a:xfrm>
            <a:off x="3200400" y="2109788"/>
            <a:ext cx="2057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nchorCtr="1"/>
          <a:lstStyle>
            <a:lvl1pPr marL="288925" indent="-288925" defTabSz="814388" eaLnBrk="0" hangingPunct="0">
              <a:defRPr>
                <a:solidFill>
                  <a:schemeClr val="tx1"/>
                </a:solidFill>
                <a:latin typeface="Verdana" panose="020B0604030504040204" pitchFamily="34" charset="0"/>
                <a:ea typeface="宋体" panose="02010600030101010101" pitchFamily="2" charset="-122"/>
              </a:defRPr>
            </a:lvl1pPr>
            <a:lvl2pPr marL="742950" indent="-285750" defTabSz="814388" eaLnBrk="0" hangingPunct="0">
              <a:defRPr>
                <a:solidFill>
                  <a:schemeClr val="tx1"/>
                </a:solidFill>
                <a:latin typeface="Verdana" panose="020B0604030504040204" pitchFamily="34" charset="0"/>
                <a:ea typeface="宋体" panose="02010600030101010101" pitchFamily="2" charset="-122"/>
              </a:defRPr>
            </a:lvl2pPr>
            <a:lvl3pPr marL="1143000" indent="-228600" defTabSz="814388" eaLnBrk="0" hangingPunct="0">
              <a:defRPr>
                <a:solidFill>
                  <a:schemeClr val="tx1"/>
                </a:solidFill>
                <a:latin typeface="Verdana" panose="020B0604030504040204" pitchFamily="34" charset="0"/>
                <a:ea typeface="宋体" panose="02010600030101010101" pitchFamily="2" charset="-122"/>
              </a:defRPr>
            </a:lvl3pPr>
            <a:lvl4pPr marL="1600200" indent="-228600" defTabSz="814388" eaLnBrk="0" hangingPunct="0">
              <a:defRPr>
                <a:solidFill>
                  <a:schemeClr val="tx1"/>
                </a:solidFill>
                <a:latin typeface="Verdana" panose="020B0604030504040204" pitchFamily="34" charset="0"/>
                <a:ea typeface="宋体" panose="02010600030101010101" pitchFamily="2" charset="-122"/>
              </a:defRPr>
            </a:lvl4pPr>
            <a:lvl5pPr marL="2057400" indent="-228600" defTabSz="814388" eaLnBrk="0" hangingPunct="0">
              <a:defRPr>
                <a:solidFill>
                  <a:schemeClr val="tx1"/>
                </a:solidFill>
                <a:latin typeface="Verdana" panose="020B0604030504040204" pitchFamily="34" charset="0"/>
                <a:ea typeface="宋体" panose="02010600030101010101" pitchFamily="2" charset="-122"/>
              </a:defRPr>
            </a:lvl5pPr>
            <a:lvl6pPr marL="25146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lnSpc>
                <a:spcPct val="85000"/>
              </a:lnSpc>
              <a:spcBef>
                <a:spcPct val="50000"/>
              </a:spcBef>
              <a:buClr>
                <a:schemeClr val="folHlink"/>
              </a:buClr>
              <a:buSzPct val="100000"/>
              <a:buFont typeface="Arial" panose="020B0604020202020204" pitchFamily="34" charset="0"/>
              <a:buNone/>
            </a:pPr>
            <a:r>
              <a:rPr lang="en-US" altLang="zh-CN" b="1">
                <a:solidFill>
                  <a:srgbClr val="CC0000"/>
                </a:solidFill>
                <a:latin typeface="Arial" panose="020B0604020202020204" pitchFamily="34" charset="0"/>
              </a:rPr>
              <a:t>Inside Global</a:t>
            </a:r>
          </a:p>
          <a:p>
            <a:pPr algn="ctr">
              <a:lnSpc>
                <a:spcPct val="5000"/>
              </a:lnSpc>
              <a:spcBef>
                <a:spcPct val="50000"/>
              </a:spcBef>
              <a:buClr>
                <a:schemeClr val="folHlink"/>
              </a:buClr>
              <a:buSzPct val="100000"/>
              <a:buFont typeface="Arial" panose="020B0604020202020204" pitchFamily="34" charset="0"/>
              <a:buNone/>
            </a:pPr>
            <a:r>
              <a:rPr lang="en-US" altLang="zh-CN" b="1">
                <a:solidFill>
                  <a:srgbClr val="CC0000"/>
                </a:solidFill>
                <a:latin typeface="Arial" panose="020B0604020202020204" pitchFamily="34" charset="0"/>
              </a:rPr>
              <a:t>addresses</a:t>
            </a:r>
            <a:r>
              <a:rPr lang="en-US" altLang="zh-CN" sz="2600" b="1" i="1">
                <a:solidFill>
                  <a:schemeClr val="bg1"/>
                </a:solidFill>
                <a:latin typeface="Helvetica" panose="020B0604020202020204" pitchFamily="34" charset="0"/>
              </a:rPr>
              <a:t> </a:t>
            </a:r>
            <a:endParaRPr lang="en-AU" altLang="zh-CN" sz="2600" b="1" i="1">
              <a:solidFill>
                <a:schemeClr val="bg1"/>
              </a:solidFill>
              <a:latin typeface="Helvetica" panose="020B0604020202020204" pitchFamily="34" charset="0"/>
              <a:cs typeface="Arial" panose="020B0604020202020204" pitchFamily="34" charset="0"/>
            </a:endParaRPr>
          </a:p>
        </p:txBody>
      </p:sp>
      <p:sp>
        <p:nvSpPr>
          <p:cNvPr id="64582" name="Rectangle 356">
            <a:extLst>
              <a:ext uri="{FF2B5EF4-FFF2-40B4-BE49-F238E27FC236}">
                <a16:creationId xmlns:a16="http://schemas.microsoft.com/office/drawing/2014/main" id="{0418B662-A201-4281-8C12-1D95B8FF3147}"/>
              </a:ext>
            </a:extLst>
          </p:cNvPr>
          <p:cNvSpPr>
            <a:spLocks noChangeArrowheads="1"/>
          </p:cNvSpPr>
          <p:nvPr/>
        </p:nvSpPr>
        <p:spPr bwMode="auto">
          <a:xfrm>
            <a:off x="6553200" y="1500188"/>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rgbClr val="000000"/>
                </a:solidFill>
                <a:latin typeface="Helvetica" panose="020B0604020202020204" pitchFamily="34" charset="0"/>
              </a:rPr>
              <a:t>Outside</a:t>
            </a:r>
          </a:p>
        </p:txBody>
      </p:sp>
      <p:sp>
        <p:nvSpPr>
          <p:cNvPr id="64583" name="Line 357">
            <a:extLst>
              <a:ext uri="{FF2B5EF4-FFF2-40B4-BE49-F238E27FC236}">
                <a16:creationId xmlns:a16="http://schemas.microsoft.com/office/drawing/2014/main" id="{204C2B8C-417C-469C-8717-12792354BAEF}"/>
              </a:ext>
            </a:extLst>
          </p:cNvPr>
          <p:cNvSpPr>
            <a:spLocks noChangeShapeType="1"/>
          </p:cNvSpPr>
          <p:nvPr/>
        </p:nvSpPr>
        <p:spPr bwMode="auto">
          <a:xfrm rot="2112719">
            <a:off x="3822700" y="2727325"/>
            <a:ext cx="368300" cy="220663"/>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584" name="Rectangle 358">
            <a:extLst>
              <a:ext uri="{FF2B5EF4-FFF2-40B4-BE49-F238E27FC236}">
                <a16:creationId xmlns:a16="http://schemas.microsoft.com/office/drawing/2014/main" id="{59A923F3-4E8C-494A-949E-BBB6D1F73878}"/>
              </a:ext>
            </a:extLst>
          </p:cNvPr>
          <p:cNvSpPr>
            <a:spLocks noChangeArrowheads="1"/>
          </p:cNvSpPr>
          <p:nvPr/>
        </p:nvSpPr>
        <p:spPr bwMode="auto">
          <a:xfrm>
            <a:off x="762000" y="5462588"/>
            <a:ext cx="749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rgbClr val="000000"/>
                </a:solidFill>
                <a:latin typeface="Helvetica" panose="020B0604020202020204" pitchFamily="34" charset="0"/>
              </a:rPr>
              <a:t>Host 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3">
            <a:extLst>
              <a:ext uri="{FF2B5EF4-FFF2-40B4-BE49-F238E27FC236}">
                <a16:creationId xmlns:a16="http://schemas.microsoft.com/office/drawing/2014/main" id="{52BADFDF-B8D2-44D0-A49F-6AF5DEBDA92B}"/>
              </a:ext>
            </a:extLst>
          </p:cNvPr>
          <p:cNvSpPr txBox="1">
            <a:spLocks noChangeArrowheads="1"/>
          </p:cNvSpPr>
          <p:nvPr/>
        </p:nvSpPr>
        <p:spPr bwMode="auto">
          <a:xfrm>
            <a:off x="4171950" y="3444875"/>
            <a:ext cx="4186238" cy="2289175"/>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sz="2400" b="1">
                <a:solidFill>
                  <a:schemeClr val="tx2"/>
                </a:solidFill>
                <a:latin typeface="Arial" panose="020B0604020202020204" pitchFamily="34" charset="0"/>
              </a:rPr>
              <a:t>Static</a:t>
            </a:r>
          </a:p>
          <a:p>
            <a:pPr algn="ctr">
              <a:spcBef>
                <a:spcPct val="50000"/>
              </a:spcBef>
            </a:pPr>
            <a:r>
              <a:rPr lang="en-US" altLang="zh-CN" sz="2400" b="1">
                <a:solidFill>
                  <a:schemeClr val="tx2"/>
                </a:solidFill>
                <a:latin typeface="Arial" panose="020B0604020202020204" pitchFamily="34" charset="0"/>
              </a:rPr>
              <a:t>Translation Table</a:t>
            </a:r>
          </a:p>
          <a:p>
            <a:pPr algn="ctr">
              <a:spcBef>
                <a:spcPct val="50000"/>
              </a:spcBef>
            </a:pPr>
            <a:r>
              <a:rPr lang="en-US" altLang="zh-CN" sz="2400" b="1">
                <a:solidFill>
                  <a:schemeClr val="hlink"/>
                </a:solidFill>
                <a:latin typeface="Arial" panose="020B0604020202020204" pitchFamily="34" charset="0"/>
              </a:rPr>
              <a:t>10.1.1.2 = 203.10.10.2</a:t>
            </a:r>
            <a:r>
              <a:rPr lang="en-US" altLang="zh-CN" sz="2400" b="1">
                <a:latin typeface="Arial" panose="020B0604020202020204" pitchFamily="34" charset="0"/>
              </a:rPr>
              <a:t> </a:t>
            </a:r>
            <a:r>
              <a:rPr lang="en-US" altLang="zh-CN" sz="2400" b="1">
                <a:solidFill>
                  <a:srgbClr val="666633"/>
                </a:solidFill>
                <a:latin typeface="Arial" panose="020B0604020202020204" pitchFamily="34" charset="0"/>
              </a:rPr>
              <a:t>10.1.1.3 = 203.10.10.3</a:t>
            </a:r>
            <a:r>
              <a:rPr lang="en-US" altLang="zh-CN" sz="2400" b="1">
                <a:latin typeface="Arial" panose="020B0604020202020204" pitchFamily="34" charset="0"/>
              </a:rPr>
              <a:t> </a:t>
            </a:r>
            <a:r>
              <a:rPr lang="en-US" altLang="zh-CN" sz="2400" b="1">
                <a:solidFill>
                  <a:srgbClr val="006600"/>
                </a:solidFill>
                <a:latin typeface="Arial" panose="020B0604020202020204" pitchFamily="34" charset="0"/>
              </a:rPr>
              <a:t>10.1.1.4 = 203.10.10.4</a:t>
            </a:r>
            <a:endParaRPr lang="en-AU" altLang="zh-CN" sz="2400" b="1">
              <a:solidFill>
                <a:srgbClr val="006600"/>
              </a:solidFill>
              <a:latin typeface="Arial" panose="020B0604020202020204" pitchFamily="34" charset="0"/>
            </a:endParaRPr>
          </a:p>
        </p:txBody>
      </p:sp>
      <p:sp>
        <p:nvSpPr>
          <p:cNvPr id="3080" name="Rectangle 5">
            <a:extLst>
              <a:ext uri="{FF2B5EF4-FFF2-40B4-BE49-F238E27FC236}">
                <a16:creationId xmlns:a16="http://schemas.microsoft.com/office/drawing/2014/main" id="{DB655C3E-32D9-4986-BC15-E465373CE863}"/>
              </a:ext>
            </a:extLst>
          </p:cNvPr>
          <p:cNvSpPr>
            <a:spLocks noGrp="1" noChangeArrowheads="1"/>
          </p:cNvSpPr>
          <p:nvPr>
            <p:ph type="title"/>
          </p:nvPr>
        </p:nvSpPr>
        <p:spPr/>
        <p:txBody>
          <a:bodyPr/>
          <a:lstStyle/>
          <a:p>
            <a:pPr eaLnBrk="1" hangingPunct="1"/>
            <a:r>
              <a:rPr lang="en-US" altLang="zh-CN"/>
              <a:t>Static</a:t>
            </a:r>
            <a:r>
              <a:rPr lang="en-US" altLang="zh-CN">
                <a:latin typeface="Helvetica" panose="020B0604020202020204" pitchFamily="34" charset="0"/>
                <a:cs typeface="Arial" panose="020B0604020202020204" pitchFamily="34" charset="0"/>
              </a:rPr>
              <a:t>: How does it work?</a:t>
            </a:r>
          </a:p>
        </p:txBody>
      </p:sp>
      <p:sp>
        <p:nvSpPr>
          <p:cNvPr id="3081" name="Line 7">
            <a:extLst>
              <a:ext uri="{FF2B5EF4-FFF2-40B4-BE49-F238E27FC236}">
                <a16:creationId xmlns:a16="http://schemas.microsoft.com/office/drawing/2014/main" id="{FEFBFA1E-E3B8-4D67-9988-4D91DED30AFF}"/>
              </a:ext>
            </a:extLst>
          </p:cNvPr>
          <p:cNvSpPr>
            <a:spLocks noChangeShapeType="1"/>
          </p:cNvSpPr>
          <p:nvPr/>
        </p:nvSpPr>
        <p:spPr bwMode="auto">
          <a:xfrm flipH="1" flipV="1">
            <a:off x="1403350" y="2205038"/>
            <a:ext cx="806450" cy="4762"/>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3082" name="Line 8">
            <a:extLst>
              <a:ext uri="{FF2B5EF4-FFF2-40B4-BE49-F238E27FC236}">
                <a16:creationId xmlns:a16="http://schemas.microsoft.com/office/drawing/2014/main" id="{81534EF2-FAEC-4581-A72F-6DA89DC47922}"/>
              </a:ext>
            </a:extLst>
          </p:cNvPr>
          <p:cNvSpPr>
            <a:spLocks noChangeShapeType="1"/>
          </p:cNvSpPr>
          <p:nvPr/>
        </p:nvSpPr>
        <p:spPr bwMode="auto">
          <a:xfrm flipH="1">
            <a:off x="2195513" y="2852738"/>
            <a:ext cx="792162"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3083" name="Line 9">
            <a:extLst>
              <a:ext uri="{FF2B5EF4-FFF2-40B4-BE49-F238E27FC236}">
                <a16:creationId xmlns:a16="http://schemas.microsoft.com/office/drawing/2014/main" id="{45B0C51D-A0D1-4CE0-9698-3464C25CFD4A}"/>
              </a:ext>
            </a:extLst>
          </p:cNvPr>
          <p:cNvSpPr>
            <a:spLocks noChangeShapeType="1"/>
          </p:cNvSpPr>
          <p:nvPr/>
        </p:nvSpPr>
        <p:spPr bwMode="auto">
          <a:xfrm flipH="1">
            <a:off x="1403350" y="5734050"/>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3084" name="Line 10">
            <a:extLst>
              <a:ext uri="{FF2B5EF4-FFF2-40B4-BE49-F238E27FC236}">
                <a16:creationId xmlns:a16="http://schemas.microsoft.com/office/drawing/2014/main" id="{23252CBE-ECCA-47B6-A02E-D1362773E0FE}"/>
              </a:ext>
            </a:extLst>
          </p:cNvPr>
          <p:cNvSpPr>
            <a:spLocks noChangeShapeType="1"/>
          </p:cNvSpPr>
          <p:nvPr/>
        </p:nvSpPr>
        <p:spPr bwMode="auto">
          <a:xfrm flipH="1">
            <a:off x="1403350" y="3860800"/>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grpSp>
        <p:nvGrpSpPr>
          <p:cNvPr id="3085" name="Group 11">
            <a:extLst>
              <a:ext uri="{FF2B5EF4-FFF2-40B4-BE49-F238E27FC236}">
                <a16:creationId xmlns:a16="http://schemas.microsoft.com/office/drawing/2014/main" id="{58C34D0E-863E-43A2-B70D-A619331FD5FE}"/>
              </a:ext>
            </a:extLst>
          </p:cNvPr>
          <p:cNvGrpSpPr>
            <a:grpSpLocks/>
          </p:cNvGrpSpPr>
          <p:nvPr/>
        </p:nvGrpSpPr>
        <p:grpSpPr bwMode="auto">
          <a:xfrm rot="4712434">
            <a:off x="4897437" y="2093913"/>
            <a:ext cx="454025" cy="1104900"/>
            <a:chOff x="792" y="2668"/>
            <a:chExt cx="286" cy="696"/>
          </a:xfrm>
        </p:grpSpPr>
        <p:sp>
          <p:nvSpPr>
            <p:cNvPr id="3094" name="Line 12">
              <a:extLst>
                <a:ext uri="{FF2B5EF4-FFF2-40B4-BE49-F238E27FC236}">
                  <a16:creationId xmlns:a16="http://schemas.microsoft.com/office/drawing/2014/main" id="{97B26467-212D-43D1-A50F-3E0F1F30B591}"/>
                </a:ext>
              </a:extLst>
            </p:cNvPr>
            <p:cNvSpPr>
              <a:spLocks noChangeShapeType="1"/>
            </p:cNvSpPr>
            <p:nvPr/>
          </p:nvSpPr>
          <p:spPr bwMode="auto">
            <a:xfrm rot="2371059" flipH="1" flipV="1">
              <a:off x="792" y="2668"/>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3095" name="Line 13">
              <a:extLst>
                <a:ext uri="{FF2B5EF4-FFF2-40B4-BE49-F238E27FC236}">
                  <a16:creationId xmlns:a16="http://schemas.microsoft.com/office/drawing/2014/main" id="{65628081-7E9B-4B22-A71D-9B3372F20C36}"/>
                </a:ext>
              </a:extLst>
            </p:cNvPr>
            <p:cNvSpPr>
              <a:spLocks noChangeShapeType="1"/>
            </p:cNvSpPr>
            <p:nvPr/>
          </p:nvSpPr>
          <p:spPr bwMode="auto">
            <a:xfrm rot="2371059" flipH="1" flipV="1">
              <a:off x="824" y="3011"/>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3096" name="Line 14">
              <a:extLst>
                <a:ext uri="{FF2B5EF4-FFF2-40B4-BE49-F238E27FC236}">
                  <a16:creationId xmlns:a16="http://schemas.microsoft.com/office/drawing/2014/main" id="{D7536407-37F5-4AE7-A97D-9B768FC313BA}"/>
                </a:ext>
              </a:extLst>
            </p:cNvPr>
            <p:cNvSpPr>
              <a:spLocks noChangeShapeType="1"/>
            </p:cNvSpPr>
            <p:nvPr/>
          </p:nvSpPr>
          <p:spPr bwMode="auto">
            <a:xfrm flipH="1">
              <a:off x="896" y="2971"/>
              <a:ext cx="64" cy="9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grpSp>
      <p:graphicFrame>
        <p:nvGraphicFramePr>
          <p:cNvPr id="3074" name="Object 15">
            <a:extLst>
              <a:ext uri="{FF2B5EF4-FFF2-40B4-BE49-F238E27FC236}">
                <a16:creationId xmlns:a16="http://schemas.microsoft.com/office/drawing/2014/main" id="{A5B8BD36-3BE1-4607-A604-75DC3A679FAC}"/>
              </a:ext>
            </a:extLst>
          </p:cNvPr>
          <p:cNvGraphicFramePr>
            <a:graphicFrameLocks noChangeAspect="1"/>
          </p:cNvGraphicFramePr>
          <p:nvPr/>
        </p:nvGraphicFramePr>
        <p:xfrm>
          <a:off x="2971800" y="2343150"/>
          <a:ext cx="1584325" cy="906463"/>
        </p:xfrm>
        <a:graphic>
          <a:graphicData uri="http://schemas.openxmlformats.org/presentationml/2006/ole">
            <mc:AlternateContent xmlns:mc="http://schemas.openxmlformats.org/markup-compatibility/2006">
              <mc:Choice xmlns:v="urn:schemas-microsoft-com:vml" Requires="v">
                <p:oleObj spid="_x0000_s3102" name="Photo Editor Photo" r:id="rId4" imgW="2872989" imgH="1646063" progId="MSPhotoEd.3">
                  <p:embed/>
                </p:oleObj>
              </mc:Choice>
              <mc:Fallback>
                <p:oleObj name="Photo Editor Photo" r:id="rId4" imgW="2872989" imgH="1646063" progId="MSPhotoEd.3">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343150"/>
                        <a:ext cx="1584325" cy="90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16">
            <a:extLst>
              <a:ext uri="{FF2B5EF4-FFF2-40B4-BE49-F238E27FC236}">
                <a16:creationId xmlns:a16="http://schemas.microsoft.com/office/drawing/2014/main" id="{B531FA11-0C93-4468-8B0A-0E1299323402}"/>
              </a:ext>
            </a:extLst>
          </p:cNvPr>
          <p:cNvGraphicFramePr>
            <a:graphicFrameLocks noChangeAspect="1"/>
          </p:cNvGraphicFramePr>
          <p:nvPr/>
        </p:nvGraphicFramePr>
        <p:xfrm>
          <a:off x="5791200" y="1885950"/>
          <a:ext cx="1884363" cy="1149350"/>
        </p:xfrm>
        <a:graphic>
          <a:graphicData uri="http://schemas.openxmlformats.org/presentationml/2006/ole">
            <mc:AlternateContent xmlns:mc="http://schemas.openxmlformats.org/markup-compatibility/2006">
              <mc:Choice xmlns:v="urn:schemas-microsoft-com:vml" Requires="v">
                <p:oleObj spid="_x0000_s3103" name="Photo Editor Photo" r:id="rId6" imgW="4572396" imgH="2789162" progId="MSPhotoEd.3">
                  <p:embed/>
                </p:oleObj>
              </mc:Choice>
              <mc:Fallback>
                <p:oleObj name="Photo Editor Photo" r:id="rId6" imgW="4572396" imgH="2789162" progId="MSPhotoEd.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1885950"/>
                        <a:ext cx="1884363"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17">
            <a:extLst>
              <a:ext uri="{FF2B5EF4-FFF2-40B4-BE49-F238E27FC236}">
                <a16:creationId xmlns:a16="http://schemas.microsoft.com/office/drawing/2014/main" id="{ABFFC613-BAA7-4EC7-9C80-2B31212E5509}"/>
              </a:ext>
            </a:extLst>
          </p:cNvPr>
          <p:cNvGraphicFramePr>
            <a:graphicFrameLocks noChangeAspect="1"/>
          </p:cNvGraphicFramePr>
          <p:nvPr/>
        </p:nvGraphicFramePr>
        <p:xfrm>
          <a:off x="609600" y="1809750"/>
          <a:ext cx="971550" cy="815975"/>
        </p:xfrm>
        <a:graphic>
          <a:graphicData uri="http://schemas.openxmlformats.org/presentationml/2006/ole">
            <mc:AlternateContent xmlns:mc="http://schemas.openxmlformats.org/markup-compatibility/2006">
              <mc:Choice xmlns:v="urn:schemas-microsoft-com:vml" Requires="v">
                <p:oleObj spid="_x0000_s3104" name="Photo Editor Photo" r:id="rId8" imgW="4534293" imgH="3809524" progId="MSPhotoEd.3">
                  <p:embed/>
                </p:oleObj>
              </mc:Choice>
              <mc:Fallback>
                <p:oleObj name="Photo Editor Photo" r:id="rId8" imgW="4534293" imgH="3809524" progId="MSPhotoEd.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1809750"/>
                        <a:ext cx="97155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6" name="Text Box 18">
            <a:extLst>
              <a:ext uri="{FF2B5EF4-FFF2-40B4-BE49-F238E27FC236}">
                <a16:creationId xmlns:a16="http://schemas.microsoft.com/office/drawing/2014/main" id="{90F3ED8B-167F-4447-B476-F0C38ABF70F7}"/>
              </a:ext>
            </a:extLst>
          </p:cNvPr>
          <p:cNvSpPr txBox="1">
            <a:spLocks noChangeArrowheads="1"/>
          </p:cNvSpPr>
          <p:nvPr/>
        </p:nvSpPr>
        <p:spPr bwMode="auto">
          <a:xfrm>
            <a:off x="228600" y="28670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zh-CN" altLang="en-US" b="1">
                <a:solidFill>
                  <a:schemeClr val="tx2"/>
                </a:solidFill>
                <a:latin typeface="Arial" panose="020B0604020202020204" pitchFamily="34" charset="0"/>
              </a:rPr>
              <a:t>10.1.1.2</a:t>
            </a:r>
            <a:endParaRPr lang="en-AU" altLang="zh-CN" b="1">
              <a:solidFill>
                <a:schemeClr val="tx2"/>
              </a:solidFill>
              <a:latin typeface="Arial" panose="020B0604020202020204" pitchFamily="34" charset="0"/>
            </a:endParaRPr>
          </a:p>
        </p:txBody>
      </p:sp>
      <p:sp>
        <p:nvSpPr>
          <p:cNvPr id="3087" name="Text Box 19">
            <a:extLst>
              <a:ext uri="{FF2B5EF4-FFF2-40B4-BE49-F238E27FC236}">
                <a16:creationId xmlns:a16="http://schemas.microsoft.com/office/drawing/2014/main" id="{AE7F0979-72B3-4EF8-B591-7A1CE907EBA2}"/>
              </a:ext>
            </a:extLst>
          </p:cNvPr>
          <p:cNvSpPr txBox="1">
            <a:spLocks noChangeArrowheads="1"/>
          </p:cNvSpPr>
          <p:nvPr/>
        </p:nvSpPr>
        <p:spPr bwMode="auto">
          <a:xfrm>
            <a:off x="228600" y="45434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zh-CN" altLang="en-US" b="1">
                <a:solidFill>
                  <a:schemeClr val="tx2"/>
                </a:solidFill>
                <a:latin typeface="Arial" panose="020B0604020202020204" pitchFamily="34" charset="0"/>
              </a:rPr>
              <a:t>10.1.1.3</a:t>
            </a:r>
            <a:endParaRPr lang="en-AU" altLang="zh-CN" b="1">
              <a:solidFill>
                <a:schemeClr val="tx2"/>
              </a:solidFill>
              <a:latin typeface="Arial" panose="020B0604020202020204" pitchFamily="34" charset="0"/>
            </a:endParaRPr>
          </a:p>
        </p:txBody>
      </p:sp>
      <p:sp>
        <p:nvSpPr>
          <p:cNvPr id="3088" name="Text Box 20">
            <a:extLst>
              <a:ext uri="{FF2B5EF4-FFF2-40B4-BE49-F238E27FC236}">
                <a16:creationId xmlns:a16="http://schemas.microsoft.com/office/drawing/2014/main" id="{BAA4AAC6-39B5-467A-B9B0-B5DD156F7B92}"/>
              </a:ext>
            </a:extLst>
          </p:cNvPr>
          <p:cNvSpPr txBox="1">
            <a:spLocks noChangeArrowheads="1"/>
          </p:cNvSpPr>
          <p:nvPr/>
        </p:nvSpPr>
        <p:spPr bwMode="auto">
          <a:xfrm>
            <a:off x="214313" y="50006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zh-CN" altLang="en-US" b="1">
                <a:solidFill>
                  <a:schemeClr val="tx2"/>
                </a:solidFill>
                <a:latin typeface="Arial" panose="020B0604020202020204" pitchFamily="34" charset="0"/>
              </a:rPr>
              <a:t>10.1.1.4</a:t>
            </a:r>
            <a:endParaRPr lang="en-AU" altLang="zh-CN" b="1">
              <a:solidFill>
                <a:schemeClr val="tx2"/>
              </a:solidFill>
              <a:latin typeface="Arial" panose="020B0604020202020204" pitchFamily="34" charset="0"/>
            </a:endParaRPr>
          </a:p>
        </p:txBody>
      </p:sp>
      <p:sp>
        <p:nvSpPr>
          <p:cNvPr id="3089" name="Rectangle 21">
            <a:extLst>
              <a:ext uri="{FF2B5EF4-FFF2-40B4-BE49-F238E27FC236}">
                <a16:creationId xmlns:a16="http://schemas.microsoft.com/office/drawing/2014/main" id="{78B22952-FDA6-4BA4-A0A6-251A4CA1CB6D}"/>
              </a:ext>
            </a:extLst>
          </p:cNvPr>
          <p:cNvSpPr>
            <a:spLocks noChangeArrowheads="1"/>
          </p:cNvSpPr>
          <p:nvPr/>
        </p:nvSpPr>
        <p:spPr bwMode="auto">
          <a:xfrm>
            <a:off x="1447800" y="1587500"/>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rgbClr val="000000"/>
                </a:solidFill>
                <a:latin typeface="Helvetica" panose="020B0604020202020204" pitchFamily="34" charset="0"/>
              </a:rPr>
              <a:t>Inside</a:t>
            </a:r>
          </a:p>
        </p:txBody>
      </p:sp>
      <p:sp>
        <p:nvSpPr>
          <p:cNvPr id="3090" name="Rectangle 22">
            <a:extLst>
              <a:ext uri="{FF2B5EF4-FFF2-40B4-BE49-F238E27FC236}">
                <a16:creationId xmlns:a16="http://schemas.microsoft.com/office/drawing/2014/main" id="{AD6EC538-D78B-4695-A198-48CA9CBB5640}"/>
              </a:ext>
            </a:extLst>
          </p:cNvPr>
          <p:cNvSpPr>
            <a:spLocks noChangeArrowheads="1"/>
          </p:cNvSpPr>
          <p:nvPr/>
        </p:nvSpPr>
        <p:spPr bwMode="auto">
          <a:xfrm>
            <a:off x="6096000" y="1571625"/>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rgbClr val="000000"/>
                </a:solidFill>
                <a:latin typeface="Helvetica" panose="020B0604020202020204" pitchFamily="34" charset="0"/>
              </a:rPr>
              <a:t>Outside</a:t>
            </a:r>
          </a:p>
        </p:txBody>
      </p:sp>
      <p:sp>
        <p:nvSpPr>
          <p:cNvPr id="3091" name="Text Box 23">
            <a:extLst>
              <a:ext uri="{FF2B5EF4-FFF2-40B4-BE49-F238E27FC236}">
                <a16:creationId xmlns:a16="http://schemas.microsoft.com/office/drawing/2014/main" id="{1468C806-C663-4774-9AF1-90E28A54A5A4}"/>
              </a:ext>
            </a:extLst>
          </p:cNvPr>
          <p:cNvSpPr txBox="1">
            <a:spLocks noChangeArrowheads="1"/>
          </p:cNvSpPr>
          <p:nvPr/>
        </p:nvSpPr>
        <p:spPr bwMode="auto">
          <a:xfrm>
            <a:off x="2362200" y="2395538"/>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b="1">
                <a:solidFill>
                  <a:schemeClr val="tx2"/>
                </a:solidFill>
                <a:latin typeface="Arial" panose="020B0604020202020204" pitchFamily="34" charset="0"/>
              </a:rPr>
              <a:t>E0/0</a:t>
            </a:r>
            <a:endParaRPr lang="en-AU" altLang="zh-CN" b="1">
              <a:solidFill>
                <a:schemeClr val="tx2"/>
              </a:solidFill>
              <a:latin typeface="Arial" panose="020B0604020202020204" pitchFamily="34" charset="0"/>
            </a:endParaRPr>
          </a:p>
        </p:txBody>
      </p:sp>
      <p:sp>
        <p:nvSpPr>
          <p:cNvPr id="3092" name="Text Box 24">
            <a:extLst>
              <a:ext uri="{FF2B5EF4-FFF2-40B4-BE49-F238E27FC236}">
                <a16:creationId xmlns:a16="http://schemas.microsoft.com/office/drawing/2014/main" id="{BAC07401-6E77-4B10-B66E-1E9574F0A333}"/>
              </a:ext>
            </a:extLst>
          </p:cNvPr>
          <p:cNvSpPr txBox="1">
            <a:spLocks noChangeArrowheads="1"/>
          </p:cNvSpPr>
          <p:nvPr/>
        </p:nvSpPr>
        <p:spPr bwMode="auto">
          <a:xfrm>
            <a:off x="4648200" y="2243138"/>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b="1">
                <a:solidFill>
                  <a:schemeClr val="tx2"/>
                </a:solidFill>
                <a:latin typeface="Arial" panose="020B0604020202020204" pitchFamily="34" charset="0"/>
              </a:rPr>
              <a:t>S0/0</a:t>
            </a:r>
            <a:endParaRPr lang="en-AU" altLang="zh-CN" b="1">
              <a:solidFill>
                <a:schemeClr val="tx2"/>
              </a:solidFill>
              <a:latin typeface="Arial" panose="020B0604020202020204" pitchFamily="34" charset="0"/>
            </a:endParaRPr>
          </a:p>
        </p:txBody>
      </p:sp>
      <p:graphicFrame>
        <p:nvGraphicFramePr>
          <p:cNvPr id="3077" name="Object 25">
            <a:extLst>
              <a:ext uri="{FF2B5EF4-FFF2-40B4-BE49-F238E27FC236}">
                <a16:creationId xmlns:a16="http://schemas.microsoft.com/office/drawing/2014/main" id="{5C17F817-3C2C-4EFC-AC2F-D4AA92FCB7AB}"/>
              </a:ext>
            </a:extLst>
          </p:cNvPr>
          <p:cNvGraphicFramePr>
            <a:graphicFrameLocks noChangeAspect="1"/>
          </p:cNvGraphicFramePr>
          <p:nvPr/>
        </p:nvGraphicFramePr>
        <p:xfrm>
          <a:off x="609600" y="3486150"/>
          <a:ext cx="971550" cy="815975"/>
        </p:xfrm>
        <a:graphic>
          <a:graphicData uri="http://schemas.openxmlformats.org/presentationml/2006/ole">
            <mc:AlternateContent xmlns:mc="http://schemas.openxmlformats.org/markup-compatibility/2006">
              <mc:Choice xmlns:v="urn:schemas-microsoft-com:vml" Requires="v">
                <p:oleObj spid="_x0000_s3105" name="Photo Editor Photo" r:id="rId10" imgW="4534293" imgH="3809524" progId="MSPhotoEd.3">
                  <p:embed/>
                </p:oleObj>
              </mc:Choice>
              <mc:Fallback>
                <p:oleObj name="Photo Editor Photo" r:id="rId10" imgW="4534293" imgH="3809524" progId="MSPhotoEd.3">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486150"/>
                        <a:ext cx="97155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26">
            <a:extLst>
              <a:ext uri="{FF2B5EF4-FFF2-40B4-BE49-F238E27FC236}">
                <a16:creationId xmlns:a16="http://schemas.microsoft.com/office/drawing/2014/main" id="{6075C313-B22A-4F21-9646-060211EC11E9}"/>
              </a:ext>
            </a:extLst>
          </p:cNvPr>
          <p:cNvGraphicFramePr>
            <a:graphicFrameLocks noChangeAspect="1"/>
          </p:cNvGraphicFramePr>
          <p:nvPr/>
        </p:nvGraphicFramePr>
        <p:xfrm>
          <a:off x="685800" y="5391150"/>
          <a:ext cx="971550" cy="815975"/>
        </p:xfrm>
        <a:graphic>
          <a:graphicData uri="http://schemas.openxmlformats.org/presentationml/2006/ole">
            <mc:AlternateContent xmlns:mc="http://schemas.openxmlformats.org/markup-compatibility/2006">
              <mc:Choice xmlns:v="urn:schemas-microsoft-com:vml" Requires="v">
                <p:oleObj spid="_x0000_s3106" name="Photo Editor Photo" r:id="rId11" imgW="4534293" imgH="3809524" progId="MSPhotoEd.3">
                  <p:embed/>
                </p:oleObj>
              </mc:Choice>
              <mc:Fallback>
                <p:oleObj name="Photo Editor Photo" r:id="rId11" imgW="4534293" imgH="3809524" progId="MSPhotoEd.3">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5391150"/>
                        <a:ext cx="97155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3093" name="直接连接符 26">
            <a:extLst>
              <a:ext uri="{FF2B5EF4-FFF2-40B4-BE49-F238E27FC236}">
                <a16:creationId xmlns:a16="http://schemas.microsoft.com/office/drawing/2014/main" id="{ED4336AF-D059-4F93-85E3-6EF581C2E510}"/>
              </a:ext>
            </a:extLst>
          </p:cNvPr>
          <p:cNvCxnSpPr>
            <a:cxnSpLocks noChangeShapeType="1"/>
          </p:cNvCxnSpPr>
          <p:nvPr/>
        </p:nvCxnSpPr>
        <p:spPr bwMode="auto">
          <a:xfrm rot="-5400000" flipH="1" flipV="1">
            <a:off x="440532" y="3969544"/>
            <a:ext cx="3524250" cy="14287"/>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 Box 2">
            <a:extLst>
              <a:ext uri="{FF2B5EF4-FFF2-40B4-BE49-F238E27FC236}">
                <a16:creationId xmlns:a16="http://schemas.microsoft.com/office/drawing/2014/main" id="{B0695777-665F-423B-B52E-3E126CD6EF23}"/>
              </a:ext>
            </a:extLst>
          </p:cNvPr>
          <p:cNvSpPr txBox="1">
            <a:spLocks noChangeArrowheads="1"/>
          </p:cNvSpPr>
          <p:nvPr/>
        </p:nvSpPr>
        <p:spPr bwMode="auto">
          <a:xfrm>
            <a:off x="4114800" y="3852863"/>
            <a:ext cx="4243388" cy="2289175"/>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sz="2400" b="1">
                <a:solidFill>
                  <a:schemeClr val="tx2"/>
                </a:solidFill>
                <a:latin typeface="Arial" panose="020B0604020202020204" pitchFamily="34" charset="0"/>
              </a:rPr>
              <a:t>Dynamic</a:t>
            </a:r>
          </a:p>
          <a:p>
            <a:pPr algn="ctr">
              <a:spcBef>
                <a:spcPct val="50000"/>
              </a:spcBef>
            </a:pPr>
            <a:r>
              <a:rPr lang="en-US" altLang="zh-CN" sz="2400" b="1">
                <a:solidFill>
                  <a:schemeClr val="tx2"/>
                </a:solidFill>
                <a:latin typeface="Arial" panose="020B0604020202020204" pitchFamily="34" charset="0"/>
              </a:rPr>
              <a:t>Translation Table</a:t>
            </a:r>
          </a:p>
          <a:p>
            <a:pPr algn="ctr">
              <a:spcBef>
                <a:spcPct val="50000"/>
              </a:spcBef>
            </a:pPr>
            <a:r>
              <a:rPr lang="en-US" altLang="zh-CN" sz="2400" b="1">
                <a:solidFill>
                  <a:srgbClr val="006600"/>
                </a:solidFill>
                <a:latin typeface="Arial" panose="020B0604020202020204" pitchFamily="34" charset="0"/>
              </a:rPr>
              <a:t>10.1.1.4</a:t>
            </a:r>
            <a:r>
              <a:rPr lang="en-US" altLang="zh-CN" sz="2400" b="1">
                <a:latin typeface="Arial" panose="020B0604020202020204" pitchFamily="34" charset="0"/>
              </a:rPr>
              <a:t> = </a:t>
            </a:r>
            <a:r>
              <a:rPr lang="en-US" altLang="zh-CN" sz="2400" b="1">
                <a:solidFill>
                  <a:schemeClr val="hlink"/>
                </a:solidFill>
                <a:latin typeface="Arial" panose="020B0604020202020204" pitchFamily="34" charset="0"/>
              </a:rPr>
              <a:t>203.10.10.2</a:t>
            </a:r>
            <a:r>
              <a:rPr lang="en-US" altLang="zh-CN" sz="2400" b="1">
                <a:latin typeface="Arial" panose="020B0604020202020204" pitchFamily="34" charset="0"/>
              </a:rPr>
              <a:t> </a:t>
            </a:r>
            <a:r>
              <a:rPr lang="en-US" altLang="zh-CN" sz="2400" b="1">
                <a:solidFill>
                  <a:schemeClr val="hlink"/>
                </a:solidFill>
                <a:latin typeface="Arial" panose="020B0604020202020204" pitchFamily="34" charset="0"/>
              </a:rPr>
              <a:t>10.1.1.2</a:t>
            </a:r>
            <a:r>
              <a:rPr lang="en-US" altLang="zh-CN" sz="2400" b="1">
                <a:latin typeface="Arial" panose="020B0604020202020204" pitchFamily="34" charset="0"/>
              </a:rPr>
              <a:t> = </a:t>
            </a:r>
            <a:r>
              <a:rPr lang="en-US" altLang="zh-CN" sz="2400" b="1">
                <a:solidFill>
                  <a:srgbClr val="666633"/>
                </a:solidFill>
                <a:latin typeface="Arial" panose="020B0604020202020204" pitchFamily="34" charset="0"/>
              </a:rPr>
              <a:t>203.10.10.3</a:t>
            </a:r>
            <a:r>
              <a:rPr lang="en-US" altLang="zh-CN" sz="2400" b="1">
                <a:latin typeface="Arial" panose="020B0604020202020204" pitchFamily="34" charset="0"/>
              </a:rPr>
              <a:t> </a:t>
            </a:r>
            <a:r>
              <a:rPr lang="en-US" altLang="zh-CN" sz="2400" b="1">
                <a:solidFill>
                  <a:srgbClr val="666633"/>
                </a:solidFill>
                <a:latin typeface="Arial" panose="020B0604020202020204" pitchFamily="34" charset="0"/>
              </a:rPr>
              <a:t>10.1.1.3</a:t>
            </a:r>
            <a:r>
              <a:rPr lang="en-US" altLang="zh-CN" sz="2400" b="1">
                <a:latin typeface="Arial" panose="020B0604020202020204" pitchFamily="34" charset="0"/>
              </a:rPr>
              <a:t> = </a:t>
            </a:r>
            <a:r>
              <a:rPr lang="en-US" altLang="zh-CN" sz="2400" b="1">
                <a:solidFill>
                  <a:srgbClr val="006600"/>
                </a:solidFill>
                <a:latin typeface="Arial" panose="020B0604020202020204" pitchFamily="34" charset="0"/>
              </a:rPr>
              <a:t>203.10.10.4</a:t>
            </a:r>
            <a:endParaRPr lang="en-AU" altLang="zh-CN" sz="2400" b="1">
              <a:solidFill>
                <a:srgbClr val="006600"/>
              </a:solidFill>
              <a:latin typeface="Arial" panose="020B0604020202020204" pitchFamily="34" charset="0"/>
            </a:endParaRPr>
          </a:p>
        </p:txBody>
      </p:sp>
      <p:sp>
        <p:nvSpPr>
          <p:cNvPr id="4104" name="Rectangle 3">
            <a:extLst>
              <a:ext uri="{FF2B5EF4-FFF2-40B4-BE49-F238E27FC236}">
                <a16:creationId xmlns:a16="http://schemas.microsoft.com/office/drawing/2014/main" id="{7628D061-A3FB-4F18-BC77-696FD440EB1B}"/>
              </a:ext>
            </a:extLst>
          </p:cNvPr>
          <p:cNvSpPr>
            <a:spLocks noGrp="1" noChangeArrowheads="1"/>
          </p:cNvSpPr>
          <p:nvPr>
            <p:ph type="title"/>
          </p:nvPr>
        </p:nvSpPr>
        <p:spPr/>
        <p:txBody>
          <a:bodyPr/>
          <a:lstStyle/>
          <a:p>
            <a:pPr eaLnBrk="1" hangingPunct="1"/>
            <a:r>
              <a:rPr lang="en-US" altLang="zh-CN"/>
              <a:t>Dynamic</a:t>
            </a:r>
            <a:r>
              <a:rPr lang="en-US" altLang="zh-CN">
                <a:latin typeface="Helvetica" panose="020B0604020202020204" pitchFamily="34" charset="0"/>
                <a:cs typeface="Arial" panose="020B0604020202020204" pitchFamily="34" charset="0"/>
              </a:rPr>
              <a:t>:How does it work?</a:t>
            </a:r>
          </a:p>
        </p:txBody>
      </p:sp>
      <p:sp>
        <p:nvSpPr>
          <p:cNvPr id="4105" name="Line 5">
            <a:extLst>
              <a:ext uri="{FF2B5EF4-FFF2-40B4-BE49-F238E27FC236}">
                <a16:creationId xmlns:a16="http://schemas.microsoft.com/office/drawing/2014/main" id="{CE28F94A-8F6B-43D3-B1B4-102D61606682}"/>
              </a:ext>
            </a:extLst>
          </p:cNvPr>
          <p:cNvSpPr>
            <a:spLocks noChangeShapeType="1"/>
          </p:cNvSpPr>
          <p:nvPr/>
        </p:nvSpPr>
        <p:spPr bwMode="auto">
          <a:xfrm flipH="1" flipV="1">
            <a:off x="1403350" y="2252663"/>
            <a:ext cx="806450" cy="4762"/>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4106" name="Line 6">
            <a:extLst>
              <a:ext uri="{FF2B5EF4-FFF2-40B4-BE49-F238E27FC236}">
                <a16:creationId xmlns:a16="http://schemas.microsoft.com/office/drawing/2014/main" id="{7F47BC1C-3439-415B-93E6-90DD06F12C27}"/>
              </a:ext>
            </a:extLst>
          </p:cNvPr>
          <p:cNvSpPr>
            <a:spLocks noChangeShapeType="1"/>
          </p:cNvSpPr>
          <p:nvPr/>
        </p:nvSpPr>
        <p:spPr bwMode="auto">
          <a:xfrm flipH="1">
            <a:off x="2195513" y="2900363"/>
            <a:ext cx="792162"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4107" name="Line 7">
            <a:extLst>
              <a:ext uri="{FF2B5EF4-FFF2-40B4-BE49-F238E27FC236}">
                <a16:creationId xmlns:a16="http://schemas.microsoft.com/office/drawing/2014/main" id="{0856FCDD-FB66-4DBD-8D7C-D4E7DE7137EF}"/>
              </a:ext>
            </a:extLst>
          </p:cNvPr>
          <p:cNvSpPr>
            <a:spLocks noChangeShapeType="1"/>
          </p:cNvSpPr>
          <p:nvPr/>
        </p:nvSpPr>
        <p:spPr bwMode="auto">
          <a:xfrm flipH="1">
            <a:off x="1403350" y="578167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4108" name="Line 8">
            <a:extLst>
              <a:ext uri="{FF2B5EF4-FFF2-40B4-BE49-F238E27FC236}">
                <a16:creationId xmlns:a16="http://schemas.microsoft.com/office/drawing/2014/main" id="{D2AB6B54-69ED-49C0-BC8F-29A02532DF1A}"/>
              </a:ext>
            </a:extLst>
          </p:cNvPr>
          <p:cNvSpPr>
            <a:spLocks noChangeShapeType="1"/>
          </p:cNvSpPr>
          <p:nvPr/>
        </p:nvSpPr>
        <p:spPr bwMode="auto">
          <a:xfrm flipH="1">
            <a:off x="1403350" y="390842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grpSp>
        <p:nvGrpSpPr>
          <p:cNvPr id="4109" name="Group 9">
            <a:extLst>
              <a:ext uri="{FF2B5EF4-FFF2-40B4-BE49-F238E27FC236}">
                <a16:creationId xmlns:a16="http://schemas.microsoft.com/office/drawing/2014/main" id="{EA8C0DED-BEBE-48A7-BADA-F30EFCBD3B3A}"/>
              </a:ext>
            </a:extLst>
          </p:cNvPr>
          <p:cNvGrpSpPr>
            <a:grpSpLocks/>
          </p:cNvGrpSpPr>
          <p:nvPr/>
        </p:nvGrpSpPr>
        <p:grpSpPr bwMode="auto">
          <a:xfrm rot="4712434">
            <a:off x="5101431" y="1937545"/>
            <a:ext cx="454025" cy="1357312"/>
            <a:chOff x="792" y="2668"/>
            <a:chExt cx="286" cy="696"/>
          </a:xfrm>
        </p:grpSpPr>
        <p:sp>
          <p:nvSpPr>
            <p:cNvPr id="4118" name="Line 10">
              <a:extLst>
                <a:ext uri="{FF2B5EF4-FFF2-40B4-BE49-F238E27FC236}">
                  <a16:creationId xmlns:a16="http://schemas.microsoft.com/office/drawing/2014/main" id="{F83FBDDE-6BF5-42C7-B90D-8406564A6054}"/>
                </a:ext>
              </a:extLst>
            </p:cNvPr>
            <p:cNvSpPr>
              <a:spLocks noChangeShapeType="1"/>
            </p:cNvSpPr>
            <p:nvPr/>
          </p:nvSpPr>
          <p:spPr bwMode="auto">
            <a:xfrm rot="2371059" flipH="1" flipV="1">
              <a:off x="792" y="2668"/>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4119" name="Line 11">
              <a:extLst>
                <a:ext uri="{FF2B5EF4-FFF2-40B4-BE49-F238E27FC236}">
                  <a16:creationId xmlns:a16="http://schemas.microsoft.com/office/drawing/2014/main" id="{BB53ABCF-4CC5-4DFE-9554-59AE1799F3FB}"/>
                </a:ext>
              </a:extLst>
            </p:cNvPr>
            <p:cNvSpPr>
              <a:spLocks noChangeShapeType="1"/>
            </p:cNvSpPr>
            <p:nvPr/>
          </p:nvSpPr>
          <p:spPr bwMode="auto">
            <a:xfrm rot="2371059" flipH="1" flipV="1">
              <a:off x="824" y="3011"/>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4120" name="Line 12">
              <a:extLst>
                <a:ext uri="{FF2B5EF4-FFF2-40B4-BE49-F238E27FC236}">
                  <a16:creationId xmlns:a16="http://schemas.microsoft.com/office/drawing/2014/main" id="{962DF569-9CAE-447B-B7DF-9E2C4DFA2417}"/>
                </a:ext>
              </a:extLst>
            </p:cNvPr>
            <p:cNvSpPr>
              <a:spLocks noChangeShapeType="1"/>
            </p:cNvSpPr>
            <p:nvPr/>
          </p:nvSpPr>
          <p:spPr bwMode="auto">
            <a:xfrm flipH="1">
              <a:off x="896" y="2971"/>
              <a:ext cx="64" cy="9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grpSp>
      <p:sp>
        <p:nvSpPr>
          <p:cNvPr id="4110" name="Text Box 13">
            <a:extLst>
              <a:ext uri="{FF2B5EF4-FFF2-40B4-BE49-F238E27FC236}">
                <a16:creationId xmlns:a16="http://schemas.microsoft.com/office/drawing/2014/main" id="{0C0F61DC-B0B4-4A44-AE80-51A7C7CB8DCA}"/>
              </a:ext>
            </a:extLst>
          </p:cNvPr>
          <p:cNvSpPr txBox="1">
            <a:spLocks noChangeArrowheads="1"/>
          </p:cNvSpPr>
          <p:nvPr/>
        </p:nvSpPr>
        <p:spPr bwMode="auto">
          <a:xfrm>
            <a:off x="0" y="3100388"/>
            <a:ext cx="17526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zh-CN" altLang="en-US" b="1">
                <a:solidFill>
                  <a:schemeClr val="tx2"/>
                </a:solidFill>
                <a:latin typeface="Arial" panose="020B0604020202020204" pitchFamily="34" charset="0"/>
              </a:rPr>
              <a:t>10.1.1.2</a:t>
            </a:r>
            <a:endParaRPr lang="en-AU" altLang="zh-CN" b="1">
              <a:solidFill>
                <a:schemeClr val="tx2"/>
              </a:solidFill>
              <a:latin typeface="Arial" panose="020B0604020202020204" pitchFamily="34" charset="0"/>
            </a:endParaRPr>
          </a:p>
        </p:txBody>
      </p:sp>
      <p:sp>
        <p:nvSpPr>
          <p:cNvPr id="4111" name="Text Box 14">
            <a:extLst>
              <a:ext uri="{FF2B5EF4-FFF2-40B4-BE49-F238E27FC236}">
                <a16:creationId xmlns:a16="http://schemas.microsoft.com/office/drawing/2014/main" id="{196A5876-1700-4382-B5DC-8245605421A6}"/>
              </a:ext>
            </a:extLst>
          </p:cNvPr>
          <p:cNvSpPr txBox="1">
            <a:spLocks noChangeArrowheads="1"/>
          </p:cNvSpPr>
          <p:nvPr/>
        </p:nvSpPr>
        <p:spPr bwMode="auto">
          <a:xfrm>
            <a:off x="0" y="4572000"/>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zh-CN" altLang="en-US" b="1">
                <a:solidFill>
                  <a:schemeClr val="tx2"/>
                </a:solidFill>
                <a:latin typeface="Arial" panose="020B0604020202020204" pitchFamily="34" charset="0"/>
              </a:rPr>
              <a:t>10.1.1.3</a:t>
            </a:r>
            <a:endParaRPr lang="en-AU" altLang="zh-CN" b="1">
              <a:solidFill>
                <a:schemeClr val="tx2"/>
              </a:solidFill>
              <a:latin typeface="Arial" panose="020B0604020202020204" pitchFamily="34" charset="0"/>
            </a:endParaRPr>
          </a:p>
        </p:txBody>
      </p:sp>
      <p:sp>
        <p:nvSpPr>
          <p:cNvPr id="4112" name="Text Box 15">
            <a:extLst>
              <a:ext uri="{FF2B5EF4-FFF2-40B4-BE49-F238E27FC236}">
                <a16:creationId xmlns:a16="http://schemas.microsoft.com/office/drawing/2014/main" id="{63D65D78-A1E4-4E94-A665-6706EDAD08A4}"/>
              </a:ext>
            </a:extLst>
          </p:cNvPr>
          <p:cNvSpPr txBox="1">
            <a:spLocks noChangeArrowheads="1"/>
          </p:cNvSpPr>
          <p:nvPr/>
        </p:nvSpPr>
        <p:spPr bwMode="auto">
          <a:xfrm>
            <a:off x="0" y="6215063"/>
            <a:ext cx="17526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zh-CN" altLang="en-US" b="1">
                <a:solidFill>
                  <a:schemeClr val="tx2"/>
                </a:solidFill>
                <a:latin typeface="Arial" panose="020B0604020202020204" pitchFamily="34" charset="0"/>
              </a:rPr>
              <a:t>10.1.1.4</a:t>
            </a:r>
            <a:endParaRPr lang="en-AU" altLang="zh-CN" b="1">
              <a:solidFill>
                <a:schemeClr val="tx2"/>
              </a:solidFill>
              <a:latin typeface="Arial" panose="020B0604020202020204" pitchFamily="34" charset="0"/>
            </a:endParaRPr>
          </a:p>
        </p:txBody>
      </p:sp>
      <p:graphicFrame>
        <p:nvGraphicFramePr>
          <p:cNvPr id="4098" name="Object 16">
            <a:extLst>
              <a:ext uri="{FF2B5EF4-FFF2-40B4-BE49-F238E27FC236}">
                <a16:creationId xmlns:a16="http://schemas.microsoft.com/office/drawing/2014/main" id="{50F83AD7-ACA3-415D-8372-8892A75D2181}"/>
              </a:ext>
            </a:extLst>
          </p:cNvPr>
          <p:cNvGraphicFramePr>
            <a:graphicFrameLocks noChangeAspect="1"/>
          </p:cNvGraphicFramePr>
          <p:nvPr/>
        </p:nvGraphicFramePr>
        <p:xfrm>
          <a:off x="2987675" y="2455863"/>
          <a:ext cx="1660525" cy="949325"/>
        </p:xfrm>
        <a:graphic>
          <a:graphicData uri="http://schemas.openxmlformats.org/presentationml/2006/ole">
            <mc:AlternateContent xmlns:mc="http://schemas.openxmlformats.org/markup-compatibility/2006">
              <mc:Choice xmlns:v="urn:schemas-microsoft-com:vml" Requires="v">
                <p:oleObj spid="_x0000_s4126" name="Photo Editor Photo" r:id="rId4" imgW="2872989" imgH="1646063" progId="MSPhotoEd.3">
                  <p:embed/>
                </p:oleObj>
              </mc:Choice>
              <mc:Fallback>
                <p:oleObj name="Photo Editor Photo" r:id="rId4" imgW="2872989" imgH="1646063" progId="MSPhotoEd.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455863"/>
                        <a:ext cx="1660525"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17">
            <a:extLst>
              <a:ext uri="{FF2B5EF4-FFF2-40B4-BE49-F238E27FC236}">
                <a16:creationId xmlns:a16="http://schemas.microsoft.com/office/drawing/2014/main" id="{425FDC4B-657A-4C82-B596-831468B065E8}"/>
              </a:ext>
            </a:extLst>
          </p:cNvPr>
          <p:cNvGraphicFramePr>
            <a:graphicFrameLocks noChangeAspect="1"/>
          </p:cNvGraphicFramePr>
          <p:nvPr/>
        </p:nvGraphicFramePr>
        <p:xfrm>
          <a:off x="6011863" y="2127250"/>
          <a:ext cx="1760537" cy="1074738"/>
        </p:xfrm>
        <a:graphic>
          <a:graphicData uri="http://schemas.openxmlformats.org/presentationml/2006/ole">
            <mc:AlternateContent xmlns:mc="http://schemas.openxmlformats.org/markup-compatibility/2006">
              <mc:Choice xmlns:v="urn:schemas-microsoft-com:vml" Requires="v">
                <p:oleObj spid="_x0000_s4127" name="Photo Editor Photo" r:id="rId6" imgW="4572396" imgH="2789162" progId="MSPhotoEd.3">
                  <p:embed/>
                </p:oleObj>
              </mc:Choice>
              <mc:Fallback>
                <p:oleObj name="Photo Editor Photo" r:id="rId6" imgW="4572396" imgH="2789162" progId="MSPhotoEd.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2127250"/>
                        <a:ext cx="1760537"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18">
            <a:extLst>
              <a:ext uri="{FF2B5EF4-FFF2-40B4-BE49-F238E27FC236}">
                <a16:creationId xmlns:a16="http://schemas.microsoft.com/office/drawing/2014/main" id="{506D0EBB-3E2F-49F2-8E5F-3A4BC9E21448}"/>
              </a:ext>
            </a:extLst>
          </p:cNvPr>
          <p:cNvGraphicFramePr>
            <a:graphicFrameLocks noChangeAspect="1"/>
          </p:cNvGraphicFramePr>
          <p:nvPr/>
        </p:nvGraphicFramePr>
        <p:xfrm>
          <a:off x="533400" y="1936750"/>
          <a:ext cx="1143000" cy="958850"/>
        </p:xfrm>
        <a:graphic>
          <a:graphicData uri="http://schemas.openxmlformats.org/presentationml/2006/ole">
            <mc:AlternateContent xmlns:mc="http://schemas.openxmlformats.org/markup-compatibility/2006">
              <mc:Choice xmlns:v="urn:schemas-microsoft-com:vml" Requires="v">
                <p:oleObj spid="_x0000_s4128" name="Photo Editor Photo" r:id="rId8" imgW="4534293" imgH="3809524" progId="MSPhotoEd.3">
                  <p:embed/>
                </p:oleObj>
              </mc:Choice>
              <mc:Fallback>
                <p:oleObj name="Photo Editor Photo" r:id="rId8" imgW="4534293" imgH="3809524" progId="MSPhotoEd.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1936750"/>
                        <a:ext cx="1143000"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19">
            <a:extLst>
              <a:ext uri="{FF2B5EF4-FFF2-40B4-BE49-F238E27FC236}">
                <a16:creationId xmlns:a16="http://schemas.microsoft.com/office/drawing/2014/main" id="{430A993B-7921-445B-A81C-6223E10A22C2}"/>
              </a:ext>
            </a:extLst>
          </p:cNvPr>
          <p:cNvGraphicFramePr>
            <a:graphicFrameLocks noChangeAspect="1"/>
          </p:cNvGraphicFramePr>
          <p:nvPr/>
        </p:nvGraphicFramePr>
        <p:xfrm>
          <a:off x="533400" y="5214938"/>
          <a:ext cx="1158875" cy="973137"/>
        </p:xfrm>
        <a:graphic>
          <a:graphicData uri="http://schemas.openxmlformats.org/presentationml/2006/ole">
            <mc:AlternateContent xmlns:mc="http://schemas.openxmlformats.org/markup-compatibility/2006">
              <mc:Choice xmlns:v="urn:schemas-microsoft-com:vml" Requires="v">
                <p:oleObj spid="_x0000_s4129" name="Photo Editor Photo" r:id="rId10" imgW="4534293" imgH="3809524" progId="MSPhotoEd.3">
                  <p:embed/>
                </p:oleObj>
              </mc:Choice>
              <mc:Fallback>
                <p:oleObj name="Photo Editor Photo" r:id="rId10" imgW="4534293" imgH="3809524" progId="MSPhotoEd.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5214938"/>
                        <a:ext cx="1158875"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20">
            <a:extLst>
              <a:ext uri="{FF2B5EF4-FFF2-40B4-BE49-F238E27FC236}">
                <a16:creationId xmlns:a16="http://schemas.microsoft.com/office/drawing/2014/main" id="{0E25A64D-C581-4B72-A88C-166897C00A92}"/>
              </a:ext>
            </a:extLst>
          </p:cNvPr>
          <p:cNvGraphicFramePr>
            <a:graphicFrameLocks noChangeAspect="1"/>
          </p:cNvGraphicFramePr>
          <p:nvPr/>
        </p:nvGraphicFramePr>
        <p:xfrm>
          <a:off x="533400" y="3552825"/>
          <a:ext cx="1158875" cy="973138"/>
        </p:xfrm>
        <a:graphic>
          <a:graphicData uri="http://schemas.openxmlformats.org/presentationml/2006/ole">
            <mc:AlternateContent xmlns:mc="http://schemas.openxmlformats.org/markup-compatibility/2006">
              <mc:Choice xmlns:v="urn:schemas-microsoft-com:vml" Requires="v">
                <p:oleObj spid="_x0000_s4130" name="Photo Editor Photo" r:id="rId11" imgW="4534293" imgH="3809524" progId="MSPhotoEd.3">
                  <p:embed/>
                </p:oleObj>
              </mc:Choice>
              <mc:Fallback>
                <p:oleObj name="Photo Editor Photo" r:id="rId11" imgW="4534293" imgH="3809524" progId="MSPhotoEd.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3552825"/>
                        <a:ext cx="1158875"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3" name="Rectangle 21">
            <a:extLst>
              <a:ext uri="{FF2B5EF4-FFF2-40B4-BE49-F238E27FC236}">
                <a16:creationId xmlns:a16="http://schemas.microsoft.com/office/drawing/2014/main" id="{334C650D-9396-44BA-B545-25DDD18E5725}"/>
              </a:ext>
            </a:extLst>
          </p:cNvPr>
          <p:cNvSpPr>
            <a:spLocks noChangeArrowheads="1"/>
          </p:cNvSpPr>
          <p:nvPr/>
        </p:nvSpPr>
        <p:spPr bwMode="auto">
          <a:xfrm>
            <a:off x="1828800" y="1643063"/>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rgbClr val="000000"/>
                </a:solidFill>
                <a:latin typeface="Helvetica" panose="020B0604020202020204" pitchFamily="34" charset="0"/>
              </a:rPr>
              <a:t>Inside</a:t>
            </a:r>
          </a:p>
        </p:txBody>
      </p:sp>
      <p:sp>
        <p:nvSpPr>
          <p:cNvPr id="4114" name="Rectangle 22">
            <a:extLst>
              <a:ext uri="{FF2B5EF4-FFF2-40B4-BE49-F238E27FC236}">
                <a16:creationId xmlns:a16="http://schemas.microsoft.com/office/drawing/2014/main" id="{DD2CB3F5-081A-4EC4-8748-934664571929}"/>
              </a:ext>
            </a:extLst>
          </p:cNvPr>
          <p:cNvSpPr>
            <a:spLocks noChangeArrowheads="1"/>
          </p:cNvSpPr>
          <p:nvPr/>
        </p:nvSpPr>
        <p:spPr bwMode="auto">
          <a:xfrm>
            <a:off x="6172200" y="1719263"/>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rgbClr val="000000"/>
                </a:solidFill>
                <a:latin typeface="Helvetica" panose="020B0604020202020204" pitchFamily="34" charset="0"/>
              </a:rPr>
              <a:t>Outside</a:t>
            </a:r>
          </a:p>
        </p:txBody>
      </p:sp>
      <p:sp>
        <p:nvSpPr>
          <p:cNvPr id="4115" name="Text Box 23">
            <a:extLst>
              <a:ext uri="{FF2B5EF4-FFF2-40B4-BE49-F238E27FC236}">
                <a16:creationId xmlns:a16="http://schemas.microsoft.com/office/drawing/2014/main" id="{E97B3E99-6345-499A-A17A-C6E6F96CB81F}"/>
              </a:ext>
            </a:extLst>
          </p:cNvPr>
          <p:cNvSpPr txBox="1">
            <a:spLocks noChangeArrowheads="1"/>
          </p:cNvSpPr>
          <p:nvPr/>
        </p:nvSpPr>
        <p:spPr bwMode="auto">
          <a:xfrm>
            <a:off x="2362200" y="24431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b="1">
                <a:solidFill>
                  <a:schemeClr val="tx2"/>
                </a:solidFill>
                <a:latin typeface="Arial" panose="020B0604020202020204" pitchFamily="34" charset="0"/>
              </a:rPr>
              <a:t>E0/0</a:t>
            </a:r>
            <a:endParaRPr lang="en-AU" altLang="zh-CN" b="1">
              <a:solidFill>
                <a:schemeClr val="tx2"/>
              </a:solidFill>
              <a:latin typeface="Arial" panose="020B0604020202020204" pitchFamily="34" charset="0"/>
            </a:endParaRPr>
          </a:p>
        </p:txBody>
      </p:sp>
      <p:sp>
        <p:nvSpPr>
          <p:cNvPr id="4116" name="Text Box 24">
            <a:extLst>
              <a:ext uri="{FF2B5EF4-FFF2-40B4-BE49-F238E27FC236}">
                <a16:creationId xmlns:a16="http://schemas.microsoft.com/office/drawing/2014/main" id="{C522F69B-6F7F-461D-90C5-37443C9EBD8B}"/>
              </a:ext>
            </a:extLst>
          </p:cNvPr>
          <p:cNvSpPr txBox="1">
            <a:spLocks noChangeArrowheads="1"/>
          </p:cNvSpPr>
          <p:nvPr/>
        </p:nvSpPr>
        <p:spPr bwMode="auto">
          <a:xfrm>
            <a:off x="4495800" y="23288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b="1">
                <a:solidFill>
                  <a:schemeClr val="tx2"/>
                </a:solidFill>
                <a:latin typeface="Arial" panose="020B0604020202020204" pitchFamily="34" charset="0"/>
              </a:rPr>
              <a:t>S0/0</a:t>
            </a:r>
            <a:endParaRPr lang="en-AU" altLang="zh-CN" b="1">
              <a:solidFill>
                <a:schemeClr val="tx2"/>
              </a:solidFill>
              <a:latin typeface="Arial" panose="020B0604020202020204" pitchFamily="34" charset="0"/>
            </a:endParaRPr>
          </a:p>
        </p:txBody>
      </p:sp>
      <p:cxnSp>
        <p:nvCxnSpPr>
          <p:cNvPr id="4117" name="直接连接符 25">
            <a:extLst>
              <a:ext uri="{FF2B5EF4-FFF2-40B4-BE49-F238E27FC236}">
                <a16:creationId xmlns:a16="http://schemas.microsoft.com/office/drawing/2014/main" id="{C261DA0F-3B46-43E6-BFE1-BD061E4F8871}"/>
              </a:ext>
            </a:extLst>
          </p:cNvPr>
          <p:cNvCxnSpPr>
            <a:cxnSpLocks noChangeShapeType="1"/>
            <a:stCxn id="4105" idx="0"/>
            <a:endCxn id="4107" idx="0"/>
          </p:cNvCxnSpPr>
          <p:nvPr/>
        </p:nvCxnSpPr>
        <p:spPr bwMode="auto">
          <a:xfrm rot="-5400000" flipH="1" flipV="1">
            <a:off x="440532" y="4012406"/>
            <a:ext cx="3524250" cy="14287"/>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53E42B7C-AFB1-4A76-9A0C-F3377E8DDEFD}"/>
              </a:ext>
            </a:extLst>
          </p:cNvPr>
          <p:cNvSpPr>
            <a:spLocks noGrp="1" noChangeArrowheads="1"/>
          </p:cNvSpPr>
          <p:nvPr>
            <p:ph type="title"/>
          </p:nvPr>
        </p:nvSpPr>
        <p:spPr>
          <a:xfrm>
            <a:off x="574675" y="304800"/>
            <a:ext cx="8318500" cy="1216025"/>
          </a:xfrm>
        </p:spPr>
        <p:txBody>
          <a:bodyPr/>
          <a:lstStyle/>
          <a:p>
            <a:pPr eaLnBrk="1" hangingPunct="1"/>
            <a:r>
              <a:rPr lang="en-US" altLang="zh-CN" sz="3200"/>
              <a:t>Advantages and Disadvantages of NAT</a:t>
            </a:r>
          </a:p>
        </p:txBody>
      </p:sp>
      <p:sp>
        <p:nvSpPr>
          <p:cNvPr id="65539" name="Rectangle 3">
            <a:extLst>
              <a:ext uri="{FF2B5EF4-FFF2-40B4-BE49-F238E27FC236}">
                <a16:creationId xmlns:a16="http://schemas.microsoft.com/office/drawing/2014/main" id="{54124FE6-D058-4B7D-A0B8-2BB7BC6912BA}"/>
              </a:ext>
            </a:extLst>
          </p:cNvPr>
          <p:cNvSpPr>
            <a:spLocks noChangeArrowheads="1"/>
          </p:cNvSpPr>
          <p:nvPr>
            <p:ph type="body" idx="1"/>
          </p:nvPr>
        </p:nvSpPr>
        <p:spPr>
          <a:xfrm>
            <a:off x="323850" y="1773238"/>
            <a:ext cx="8610600" cy="4495800"/>
          </a:xfrm>
          <a:noFill/>
        </p:spPr>
        <p:txBody>
          <a:bodyPr/>
          <a:lstStyle/>
          <a:p>
            <a:pPr eaLnBrk="1" hangingPunct="1">
              <a:spcBef>
                <a:spcPct val="50000"/>
              </a:spcBef>
            </a:pPr>
            <a:r>
              <a:rPr lang="en-US" altLang="zh-CN" sz="2400"/>
              <a:t>Advantage: since </a:t>
            </a:r>
            <a:r>
              <a:rPr lang="en-US" altLang="zh-CN" sz="2400">
                <a:solidFill>
                  <a:srgbClr val="CC0000"/>
                </a:solidFill>
              </a:rPr>
              <a:t>not every inside host needs outside access at the same time</a:t>
            </a:r>
            <a:r>
              <a:rPr lang="en-US" altLang="zh-CN" sz="2400"/>
              <a:t>, you can get away with using a small pool of globally unique addresses to serve a relatively large number of privately addressed hosts. </a:t>
            </a:r>
          </a:p>
          <a:p>
            <a:pPr eaLnBrk="1" hangingPunct="1">
              <a:spcBef>
                <a:spcPct val="50000"/>
              </a:spcBef>
            </a:pPr>
            <a:r>
              <a:rPr lang="en-US" altLang="zh-CN" sz="2400"/>
              <a:t>Disadvantage: </a:t>
            </a:r>
            <a:r>
              <a:rPr lang="en-US" altLang="zh-CN" sz="2400">
                <a:solidFill>
                  <a:srgbClr val="CC0000"/>
                </a:solidFill>
              </a:rPr>
              <a:t>one-to-one mapping</a:t>
            </a:r>
            <a:r>
              <a:rPr lang="en-US" altLang="zh-CN" sz="2400"/>
              <a:t>.</a:t>
            </a:r>
          </a:p>
          <a:p>
            <a:pPr eaLnBrk="1" hangingPunct="1">
              <a:spcBef>
                <a:spcPct val="50000"/>
              </a:spcBef>
            </a:pPr>
            <a:r>
              <a:rPr lang="en-US" altLang="zh-CN" sz="2400"/>
              <a:t>That is, if the private address space is a /8, but the public address is a /24, only 254 hosts can access the Internet at a time.</a:t>
            </a:r>
          </a:p>
        </p:txBody>
      </p:sp>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0082" name="Picture 1026">
            <a:extLst>
              <a:ext uri="{FF2B5EF4-FFF2-40B4-BE49-F238E27FC236}">
                <a16:creationId xmlns:a16="http://schemas.microsoft.com/office/drawing/2014/main" id="{B6F91BE2-3E6F-4C9E-BC12-17D2AE60C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2172"/>
          <a:stretch>
            <a:fillRect/>
          </a:stretch>
        </p:blipFill>
        <p:spPr bwMode="auto">
          <a:xfrm>
            <a:off x="0" y="1857375"/>
            <a:ext cx="3929063"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0083" name="Rectangle 1027">
            <a:extLst>
              <a:ext uri="{FF2B5EF4-FFF2-40B4-BE49-F238E27FC236}">
                <a16:creationId xmlns:a16="http://schemas.microsoft.com/office/drawing/2014/main" id="{E02559B7-844F-4ACF-BAA8-2E16855572E0}"/>
              </a:ext>
            </a:extLst>
          </p:cNvPr>
          <p:cNvSpPr>
            <a:spLocks noChangeArrowheads="1"/>
          </p:cNvSpPr>
          <p:nvPr/>
        </p:nvSpPr>
        <p:spPr bwMode="auto">
          <a:xfrm>
            <a:off x="3929063" y="1714500"/>
            <a:ext cx="5072062" cy="5407025"/>
          </a:xfrm>
          <a:prstGeom prst="rect">
            <a:avLst/>
          </a:prstGeom>
          <a:noFill/>
          <a:ln w="9525">
            <a:noFill/>
            <a:miter lim="800000"/>
            <a:headEnd/>
            <a:tailEnd/>
          </a:ln>
        </p:spPr>
        <p:txBody>
          <a:bodyPr>
            <a:spAutoFit/>
          </a:bodyPr>
          <a:lstStyle/>
          <a:p>
            <a:pPr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ea typeface="宋体" charset="-122"/>
                <a:cs typeface="Arial" pitchFamily="34" charset="0"/>
              </a:rPr>
              <a:t> Both TCP and UDP use </a:t>
            </a:r>
            <a:r>
              <a:rPr lang="en-US" altLang="zh-CN" sz="2400" i="1" dirty="0">
                <a:solidFill>
                  <a:schemeClr val="tx2"/>
                </a:solidFill>
                <a:latin typeface="Arial" pitchFamily="34" charset="0"/>
                <a:ea typeface="宋体" charset="-122"/>
                <a:cs typeface="Arial" pitchFamily="34" charset="0"/>
              </a:rPr>
              <a:t>port</a:t>
            </a:r>
            <a:r>
              <a:rPr lang="en-US" altLang="zh-CN" sz="2400" i="1" dirty="0">
                <a:latin typeface="Arial" pitchFamily="34" charset="0"/>
                <a:ea typeface="宋体" charset="-122"/>
                <a:cs typeface="Arial" pitchFamily="34" charset="0"/>
              </a:rPr>
              <a:t> </a:t>
            </a:r>
            <a:r>
              <a:rPr lang="en-US" altLang="zh-CN" sz="2400" dirty="0">
                <a:latin typeface="Arial" pitchFamily="34" charset="0"/>
                <a:ea typeface="宋体" charset="-122"/>
                <a:cs typeface="Arial" pitchFamily="34" charset="0"/>
              </a:rPr>
              <a:t>to keep track of different conversations that cross the network at the same time </a:t>
            </a:r>
          </a:p>
          <a:p>
            <a:pPr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ea typeface="宋体" charset="-122"/>
                <a:cs typeface="Arial" pitchFamily="34" charset="0"/>
              </a:rPr>
              <a:t> Application software developers have agreed to use the well-known port numbers that are defined in RFC1700</a:t>
            </a:r>
            <a:r>
              <a:rPr lang="en-US" altLang="zh-CN" sz="2400" u="sng" dirty="0">
                <a:solidFill>
                  <a:srgbClr val="FF0000"/>
                </a:solidFill>
                <a:latin typeface="Arial" pitchFamily="34" charset="0"/>
                <a:ea typeface="宋体" charset="-122"/>
                <a:cs typeface="Arial" pitchFamily="34" charset="0"/>
              </a:rPr>
              <a:t> </a:t>
            </a:r>
          </a:p>
          <a:p>
            <a:pPr eaLnBrk="0" hangingPunct="0">
              <a:spcBef>
                <a:spcPts val="500"/>
              </a:spcBef>
              <a:spcAft>
                <a:spcPts val="500"/>
              </a:spcAft>
              <a:buClr>
                <a:schemeClr val="accent6"/>
              </a:buClr>
              <a:buSzPct val="110000"/>
              <a:buFont typeface="Wingdings" pitchFamily="2" charset="2"/>
              <a:buChar char="p"/>
              <a:defRPr/>
            </a:pPr>
            <a:r>
              <a:rPr lang="en-US" altLang="zh-CN" sz="2400" dirty="0">
                <a:latin typeface="Arial" pitchFamily="34" charset="0"/>
                <a:ea typeface="宋体" charset="-122"/>
                <a:cs typeface="Arial" pitchFamily="34" charset="0"/>
              </a:rPr>
              <a:t>Port numbers below 255 are reserved for TCP and UDP public applications.</a:t>
            </a:r>
          </a:p>
          <a:p>
            <a:pPr eaLnBrk="0" hangingPunct="0">
              <a:spcBef>
                <a:spcPts val="500"/>
              </a:spcBef>
              <a:spcAft>
                <a:spcPts val="500"/>
              </a:spcAft>
              <a:buClr>
                <a:schemeClr val="accent6"/>
              </a:buClr>
              <a:buSzPct val="110000"/>
              <a:defRPr/>
            </a:pPr>
            <a:endParaRPr lang="en-US" altLang="zh-CN" sz="2400" dirty="0">
              <a:latin typeface="Arial" pitchFamily="34" charset="0"/>
              <a:ea typeface="宋体" charset="-122"/>
              <a:cs typeface="Arial" pitchFamily="34" charset="0"/>
            </a:endParaRPr>
          </a:p>
          <a:p>
            <a:pPr eaLnBrk="0" hangingPunct="0">
              <a:spcBef>
                <a:spcPts val="500"/>
              </a:spcBef>
              <a:spcAft>
                <a:spcPts val="500"/>
              </a:spcAft>
              <a:buClr>
                <a:schemeClr val="tx2"/>
              </a:buClr>
              <a:buSzPct val="110000"/>
              <a:buFont typeface="Wingdings" pitchFamily="2" charset="2"/>
              <a:buChar char="§"/>
              <a:defRPr/>
            </a:pPr>
            <a:endParaRPr lang="en-US" altLang="zh-CN" sz="2400" dirty="0">
              <a:latin typeface="Arial" pitchFamily="34" charset="0"/>
              <a:ea typeface="宋体" charset="-122"/>
              <a:cs typeface="Arial" pitchFamily="34" charset="0"/>
            </a:endParaRPr>
          </a:p>
        </p:txBody>
      </p:sp>
      <p:sp>
        <p:nvSpPr>
          <p:cNvPr id="14340" name="Rectangle 1028">
            <a:extLst>
              <a:ext uri="{FF2B5EF4-FFF2-40B4-BE49-F238E27FC236}">
                <a16:creationId xmlns:a16="http://schemas.microsoft.com/office/drawing/2014/main" id="{19007EBC-1258-4B8E-8BDA-2A68F22AD340}"/>
              </a:ext>
            </a:extLst>
          </p:cNvPr>
          <p:cNvSpPr>
            <a:spLocks noGrp="1" noChangeArrowheads="1"/>
          </p:cNvSpPr>
          <p:nvPr>
            <p:ph type="title" idx="4294967295"/>
          </p:nvPr>
        </p:nvSpPr>
        <p:spPr/>
        <p:txBody>
          <a:bodyPr/>
          <a:lstStyle/>
          <a:p>
            <a:pPr eaLnBrk="1" hangingPunct="1"/>
            <a:r>
              <a:rPr lang="en-US" altLang="zh-CN" sz="4000"/>
              <a:t>Service Model</a:t>
            </a:r>
            <a:endParaRPr lang="zh-CN" altLang="en-US" sz="400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1070082"/>
                                        </p:tgtEl>
                                        <p:attrNameLst>
                                          <p:attrName>style.visibility</p:attrName>
                                        </p:attrNameLst>
                                      </p:cBhvr>
                                      <p:to>
                                        <p:strVal val="visible"/>
                                      </p:to>
                                    </p:set>
                                    <p:animEffect transition="in" filter="barn(inHorizontal)">
                                      <p:cBhvr>
                                        <p:cTn id="7" dur="500"/>
                                        <p:tgtEl>
                                          <p:spTgt spid="10700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70083">
                                            <p:txEl>
                                              <p:pRg st="0" end="0"/>
                                            </p:txEl>
                                          </p:spTgt>
                                        </p:tgtEl>
                                        <p:attrNameLst>
                                          <p:attrName>style.visibility</p:attrName>
                                        </p:attrNameLst>
                                      </p:cBhvr>
                                      <p:to>
                                        <p:strVal val="visible"/>
                                      </p:to>
                                    </p:set>
                                    <p:animEffect transition="in" filter="barn(inHorizontal)">
                                      <p:cBhvr>
                                        <p:cTn id="12" dur="500"/>
                                        <p:tgtEl>
                                          <p:spTgt spid="1070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070083">
                                            <p:txEl>
                                              <p:pRg st="1" end="1"/>
                                            </p:txEl>
                                          </p:spTgt>
                                        </p:tgtEl>
                                        <p:attrNameLst>
                                          <p:attrName>style.visibility</p:attrName>
                                        </p:attrNameLst>
                                      </p:cBhvr>
                                      <p:to>
                                        <p:strVal val="visible"/>
                                      </p:to>
                                    </p:set>
                                    <p:animEffect transition="in" filter="barn(inHorizontal)">
                                      <p:cBhvr>
                                        <p:cTn id="17" dur="500"/>
                                        <p:tgtEl>
                                          <p:spTgt spid="10700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070083">
                                            <p:txEl>
                                              <p:pRg st="2" end="2"/>
                                            </p:txEl>
                                          </p:spTgt>
                                        </p:tgtEl>
                                        <p:attrNameLst>
                                          <p:attrName>style.visibility</p:attrName>
                                        </p:attrNameLst>
                                      </p:cBhvr>
                                      <p:to>
                                        <p:strVal val="visible"/>
                                      </p:to>
                                    </p:set>
                                    <p:animEffect transition="in" filter="barn(inHorizontal)">
                                      <p:cBhvr>
                                        <p:cTn id="22" dur="500"/>
                                        <p:tgtEl>
                                          <p:spTgt spid="1070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083"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7" name="Group 2">
            <a:extLst>
              <a:ext uri="{FF2B5EF4-FFF2-40B4-BE49-F238E27FC236}">
                <a16:creationId xmlns:a16="http://schemas.microsoft.com/office/drawing/2014/main" id="{61F10AB4-D4C4-4579-AEB2-7B6DC94868F8}"/>
              </a:ext>
            </a:extLst>
          </p:cNvPr>
          <p:cNvGrpSpPr>
            <a:grpSpLocks/>
          </p:cNvGrpSpPr>
          <p:nvPr/>
        </p:nvGrpSpPr>
        <p:grpSpPr bwMode="auto">
          <a:xfrm>
            <a:off x="2286000" y="3781425"/>
            <a:ext cx="6705600" cy="1885950"/>
            <a:chOff x="1488" y="2292"/>
            <a:chExt cx="3984" cy="1188"/>
          </a:xfrm>
        </p:grpSpPr>
        <p:sp>
          <p:nvSpPr>
            <p:cNvPr id="5145" name="Text Box 3">
              <a:extLst>
                <a:ext uri="{FF2B5EF4-FFF2-40B4-BE49-F238E27FC236}">
                  <a16:creationId xmlns:a16="http://schemas.microsoft.com/office/drawing/2014/main" id="{E14486ED-81CC-4396-8737-F37605B14310}"/>
                </a:ext>
              </a:extLst>
            </p:cNvPr>
            <p:cNvSpPr txBox="1">
              <a:spLocks noChangeArrowheads="1"/>
            </p:cNvSpPr>
            <p:nvPr/>
          </p:nvSpPr>
          <p:spPr bwMode="auto">
            <a:xfrm>
              <a:off x="1488" y="2292"/>
              <a:ext cx="3984" cy="243"/>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sz="2000" b="1">
                  <a:solidFill>
                    <a:schemeClr val="tx2"/>
                  </a:solidFill>
                  <a:latin typeface="Arial" panose="020B0604020202020204" pitchFamily="34" charset="0"/>
                </a:rPr>
                <a:t>Port Translation Table</a:t>
              </a:r>
            </a:p>
          </p:txBody>
        </p:sp>
        <p:sp>
          <p:nvSpPr>
            <p:cNvPr id="5146" name="Text Box 4">
              <a:extLst>
                <a:ext uri="{FF2B5EF4-FFF2-40B4-BE49-F238E27FC236}">
                  <a16:creationId xmlns:a16="http://schemas.microsoft.com/office/drawing/2014/main" id="{64D18C67-72E8-41BF-B0E2-A1D6AA5CF628}"/>
                </a:ext>
              </a:extLst>
            </p:cNvPr>
            <p:cNvSpPr txBox="1">
              <a:spLocks noChangeArrowheads="1"/>
            </p:cNvSpPr>
            <p:nvPr/>
          </p:nvSpPr>
          <p:spPr bwMode="auto">
            <a:xfrm>
              <a:off x="1488" y="2532"/>
              <a:ext cx="3984" cy="434"/>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sz="2000" b="1">
                  <a:solidFill>
                    <a:srgbClr val="006600"/>
                  </a:solidFill>
                  <a:latin typeface="Arial" panose="020B0604020202020204" pitchFamily="34" charset="0"/>
                </a:rPr>
                <a:t>Inside Local IP   SRC Port   DST Port  Inside Global IP</a:t>
              </a:r>
              <a:r>
                <a:rPr lang="en-US" altLang="zh-CN" sz="2000" b="1">
                  <a:solidFill>
                    <a:srgbClr val="FFFF00"/>
                  </a:solidFill>
                  <a:latin typeface="Arial" panose="020B0604020202020204" pitchFamily="34" charset="0"/>
                </a:rPr>
                <a:t> </a:t>
              </a:r>
            </a:p>
          </p:txBody>
        </p:sp>
        <p:sp>
          <p:nvSpPr>
            <p:cNvPr id="5147" name="Text Box 5">
              <a:extLst>
                <a:ext uri="{FF2B5EF4-FFF2-40B4-BE49-F238E27FC236}">
                  <a16:creationId xmlns:a16="http://schemas.microsoft.com/office/drawing/2014/main" id="{429A1142-026A-4E7B-A759-3A0945E206B6}"/>
                </a:ext>
              </a:extLst>
            </p:cNvPr>
            <p:cNvSpPr txBox="1">
              <a:spLocks noChangeArrowheads="1"/>
            </p:cNvSpPr>
            <p:nvPr/>
          </p:nvSpPr>
          <p:spPr bwMode="auto">
            <a:xfrm>
              <a:off x="1488" y="2760"/>
              <a:ext cx="3984" cy="434"/>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50000"/>
                </a:spcBef>
              </a:pPr>
              <a:r>
                <a:rPr lang="zh-CN" altLang="en-US" sz="2000" b="1">
                  <a:solidFill>
                    <a:srgbClr val="006600"/>
                  </a:solidFill>
                  <a:latin typeface="Arial" panose="020B0604020202020204" pitchFamily="34" charset="0"/>
                </a:rPr>
                <a:t>       10.1.1.4                1024             80        </a:t>
              </a:r>
              <a:r>
                <a:rPr lang="zh-CN" altLang="en-US" sz="2000" b="1">
                  <a:latin typeface="Arial" panose="020B0604020202020204" pitchFamily="34" charset="0"/>
                </a:rPr>
                <a:t> </a:t>
              </a:r>
              <a:r>
                <a:rPr lang="zh-CN" altLang="en-US" sz="2000" b="1">
                  <a:solidFill>
                    <a:schemeClr val="tx2"/>
                  </a:solidFill>
                  <a:latin typeface="Arial" panose="020B0604020202020204" pitchFamily="34" charset="0"/>
                </a:rPr>
                <a:t>203.10.10.2</a:t>
              </a:r>
            </a:p>
          </p:txBody>
        </p:sp>
        <p:sp>
          <p:nvSpPr>
            <p:cNvPr id="5148" name="Text Box 6">
              <a:extLst>
                <a:ext uri="{FF2B5EF4-FFF2-40B4-BE49-F238E27FC236}">
                  <a16:creationId xmlns:a16="http://schemas.microsoft.com/office/drawing/2014/main" id="{E9A95470-267D-42F4-BBEE-8D9F98F991FA}"/>
                </a:ext>
              </a:extLst>
            </p:cNvPr>
            <p:cNvSpPr txBox="1">
              <a:spLocks noChangeArrowheads="1"/>
            </p:cNvSpPr>
            <p:nvPr/>
          </p:nvSpPr>
          <p:spPr bwMode="auto">
            <a:xfrm>
              <a:off x="1488" y="3000"/>
              <a:ext cx="3984" cy="434"/>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50000"/>
                </a:spcBef>
              </a:pPr>
              <a:r>
                <a:rPr lang="zh-CN" altLang="en-US" sz="2000" b="1">
                  <a:solidFill>
                    <a:srgbClr val="800080"/>
                  </a:solidFill>
                  <a:latin typeface="Arial" panose="020B0604020202020204" pitchFamily="34" charset="0"/>
                </a:rPr>
                <a:t>       </a:t>
              </a:r>
              <a:r>
                <a:rPr lang="zh-CN" altLang="en-US" sz="2000" b="1">
                  <a:solidFill>
                    <a:schemeClr val="tx2"/>
                  </a:solidFill>
                  <a:latin typeface="Arial" panose="020B0604020202020204" pitchFamily="34" charset="0"/>
                </a:rPr>
                <a:t>10.1.1.2                1122             80         203.10.10.2</a:t>
              </a:r>
            </a:p>
          </p:txBody>
        </p:sp>
        <p:sp>
          <p:nvSpPr>
            <p:cNvPr id="5149" name="Text Box 7">
              <a:extLst>
                <a:ext uri="{FF2B5EF4-FFF2-40B4-BE49-F238E27FC236}">
                  <a16:creationId xmlns:a16="http://schemas.microsoft.com/office/drawing/2014/main" id="{607DDBFA-2A1D-45CF-A2E4-017BA1DD93A8}"/>
                </a:ext>
              </a:extLst>
            </p:cNvPr>
            <p:cNvSpPr txBox="1">
              <a:spLocks noChangeArrowheads="1"/>
            </p:cNvSpPr>
            <p:nvPr/>
          </p:nvSpPr>
          <p:spPr bwMode="auto">
            <a:xfrm>
              <a:off x="1488" y="3240"/>
              <a:ext cx="3984" cy="240"/>
            </a:xfrm>
            <a:prstGeom prst="rect">
              <a:avLst/>
            </a:prstGeom>
            <a:solidFill>
              <a:schemeClr val="bg1"/>
            </a:solidFill>
            <a:ln w="38100">
              <a:solidFill>
                <a:srgbClr val="000000"/>
              </a:solidFill>
              <a:miter lim="800000"/>
              <a:headEnd/>
              <a:tailEnd/>
            </a:ln>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spcBef>
                  <a:spcPct val="50000"/>
                </a:spcBef>
              </a:pPr>
              <a:r>
                <a:rPr lang="zh-CN" altLang="en-US" sz="2000" b="1">
                  <a:solidFill>
                    <a:srgbClr val="800080"/>
                  </a:solidFill>
                  <a:latin typeface="Arial" panose="020B0604020202020204" pitchFamily="34" charset="0"/>
                </a:rPr>
                <a:t>       </a:t>
              </a:r>
              <a:r>
                <a:rPr lang="zh-CN" altLang="en-US" sz="2000" b="1">
                  <a:solidFill>
                    <a:srgbClr val="FF5050"/>
                  </a:solidFill>
                  <a:latin typeface="Arial" panose="020B0604020202020204" pitchFamily="34" charset="0"/>
                </a:rPr>
                <a:t>10.1.1.3                1343             80</a:t>
              </a:r>
              <a:r>
                <a:rPr lang="zh-CN" altLang="en-US" sz="2000" b="1">
                  <a:solidFill>
                    <a:srgbClr val="CC0000"/>
                  </a:solidFill>
                  <a:latin typeface="Arial" panose="020B0604020202020204" pitchFamily="34" charset="0"/>
                </a:rPr>
                <a:t> </a:t>
              </a:r>
              <a:r>
                <a:rPr lang="zh-CN" altLang="en-US" sz="2000" b="1">
                  <a:solidFill>
                    <a:srgbClr val="006600"/>
                  </a:solidFill>
                  <a:latin typeface="Arial" panose="020B0604020202020204" pitchFamily="34" charset="0"/>
                </a:rPr>
                <a:t>       </a:t>
              </a:r>
              <a:r>
                <a:rPr lang="zh-CN" altLang="en-US" sz="2000" b="1">
                  <a:latin typeface="Arial" panose="020B0604020202020204" pitchFamily="34" charset="0"/>
                </a:rPr>
                <a:t> </a:t>
              </a:r>
              <a:r>
                <a:rPr lang="zh-CN" altLang="en-US" sz="2000" b="1">
                  <a:solidFill>
                    <a:schemeClr val="tx2"/>
                  </a:solidFill>
                  <a:latin typeface="Arial" panose="020B0604020202020204" pitchFamily="34" charset="0"/>
                </a:rPr>
                <a:t>203.10.10.2</a:t>
              </a:r>
            </a:p>
          </p:txBody>
        </p:sp>
      </p:grpSp>
      <p:sp>
        <p:nvSpPr>
          <p:cNvPr id="5128" name="Rectangle 8">
            <a:extLst>
              <a:ext uri="{FF2B5EF4-FFF2-40B4-BE49-F238E27FC236}">
                <a16:creationId xmlns:a16="http://schemas.microsoft.com/office/drawing/2014/main" id="{542BEF2F-B219-4A45-9DD4-C764F9B1F0DB}"/>
              </a:ext>
            </a:extLst>
          </p:cNvPr>
          <p:cNvSpPr>
            <a:spLocks noGrp="1" noChangeArrowheads="1"/>
          </p:cNvSpPr>
          <p:nvPr>
            <p:ph type="title"/>
          </p:nvPr>
        </p:nvSpPr>
        <p:spPr/>
        <p:txBody>
          <a:bodyPr/>
          <a:lstStyle/>
          <a:p>
            <a:pPr eaLnBrk="1" hangingPunct="1"/>
            <a:r>
              <a:rPr lang="en-US" altLang="zh-CN">
                <a:latin typeface="Helvetica" panose="020B0604020202020204" pitchFamily="34" charset="0"/>
                <a:cs typeface="Arial" panose="020B0604020202020204" pitchFamily="34" charset="0"/>
              </a:rPr>
              <a:t>PAT: How does it work?</a:t>
            </a:r>
          </a:p>
        </p:txBody>
      </p:sp>
      <p:sp>
        <p:nvSpPr>
          <p:cNvPr id="5129" name="Line 9">
            <a:extLst>
              <a:ext uri="{FF2B5EF4-FFF2-40B4-BE49-F238E27FC236}">
                <a16:creationId xmlns:a16="http://schemas.microsoft.com/office/drawing/2014/main" id="{CF4056B5-89F6-4401-98B4-7D8174FAF5C8}"/>
              </a:ext>
            </a:extLst>
          </p:cNvPr>
          <p:cNvSpPr>
            <a:spLocks noChangeShapeType="1"/>
          </p:cNvSpPr>
          <p:nvPr/>
        </p:nvSpPr>
        <p:spPr bwMode="auto">
          <a:xfrm>
            <a:off x="2209800" y="1838325"/>
            <a:ext cx="0" cy="434340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130" name="Line 10">
            <a:extLst>
              <a:ext uri="{FF2B5EF4-FFF2-40B4-BE49-F238E27FC236}">
                <a16:creationId xmlns:a16="http://schemas.microsoft.com/office/drawing/2014/main" id="{1A0BA336-9CD6-4DF1-8F71-845011ADD561}"/>
              </a:ext>
            </a:extLst>
          </p:cNvPr>
          <p:cNvSpPr>
            <a:spLocks noChangeShapeType="1"/>
          </p:cNvSpPr>
          <p:nvPr/>
        </p:nvSpPr>
        <p:spPr bwMode="auto">
          <a:xfrm flipH="1" flipV="1">
            <a:off x="1447800" y="2409825"/>
            <a:ext cx="806450" cy="4763"/>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131" name="Line 11">
            <a:extLst>
              <a:ext uri="{FF2B5EF4-FFF2-40B4-BE49-F238E27FC236}">
                <a16:creationId xmlns:a16="http://schemas.microsoft.com/office/drawing/2014/main" id="{BE21331F-A036-462C-9946-826148A26088}"/>
              </a:ext>
            </a:extLst>
          </p:cNvPr>
          <p:cNvSpPr>
            <a:spLocks noChangeShapeType="1"/>
          </p:cNvSpPr>
          <p:nvPr/>
        </p:nvSpPr>
        <p:spPr bwMode="auto">
          <a:xfrm flipH="1">
            <a:off x="2195513" y="2671763"/>
            <a:ext cx="792162"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132" name="Line 12">
            <a:extLst>
              <a:ext uri="{FF2B5EF4-FFF2-40B4-BE49-F238E27FC236}">
                <a16:creationId xmlns:a16="http://schemas.microsoft.com/office/drawing/2014/main" id="{3957571E-2585-41AA-A399-21FDCE74D66B}"/>
              </a:ext>
            </a:extLst>
          </p:cNvPr>
          <p:cNvSpPr>
            <a:spLocks noChangeShapeType="1"/>
          </p:cNvSpPr>
          <p:nvPr/>
        </p:nvSpPr>
        <p:spPr bwMode="auto">
          <a:xfrm flipH="1">
            <a:off x="1403350" y="555307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133" name="Line 13">
            <a:extLst>
              <a:ext uri="{FF2B5EF4-FFF2-40B4-BE49-F238E27FC236}">
                <a16:creationId xmlns:a16="http://schemas.microsoft.com/office/drawing/2014/main" id="{DC2275F7-8275-44D2-AFD1-8EDD563F0DA5}"/>
              </a:ext>
            </a:extLst>
          </p:cNvPr>
          <p:cNvSpPr>
            <a:spLocks noChangeShapeType="1"/>
          </p:cNvSpPr>
          <p:nvPr/>
        </p:nvSpPr>
        <p:spPr bwMode="auto">
          <a:xfrm flipH="1">
            <a:off x="1403350" y="3679825"/>
            <a:ext cx="792163" cy="0"/>
          </a:xfrm>
          <a:prstGeom prst="line">
            <a:avLst/>
          </a:prstGeom>
          <a:noFill/>
          <a:ln w="57150">
            <a:solidFill>
              <a:srgbClr val="0099FF"/>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grpSp>
        <p:nvGrpSpPr>
          <p:cNvPr id="5134" name="Group 14">
            <a:extLst>
              <a:ext uri="{FF2B5EF4-FFF2-40B4-BE49-F238E27FC236}">
                <a16:creationId xmlns:a16="http://schemas.microsoft.com/office/drawing/2014/main" id="{C3077441-856A-480A-BA07-BC458E670BEA}"/>
              </a:ext>
            </a:extLst>
          </p:cNvPr>
          <p:cNvGrpSpPr>
            <a:grpSpLocks/>
          </p:cNvGrpSpPr>
          <p:nvPr/>
        </p:nvGrpSpPr>
        <p:grpSpPr bwMode="auto">
          <a:xfrm rot="4712434">
            <a:off x="5126037" y="1931988"/>
            <a:ext cx="454025" cy="1104900"/>
            <a:chOff x="792" y="2668"/>
            <a:chExt cx="286" cy="696"/>
          </a:xfrm>
        </p:grpSpPr>
        <p:sp>
          <p:nvSpPr>
            <p:cNvPr id="5142" name="Line 15">
              <a:extLst>
                <a:ext uri="{FF2B5EF4-FFF2-40B4-BE49-F238E27FC236}">
                  <a16:creationId xmlns:a16="http://schemas.microsoft.com/office/drawing/2014/main" id="{18A418EF-3C6D-495D-A77E-0339A43FFD4C}"/>
                </a:ext>
              </a:extLst>
            </p:cNvPr>
            <p:cNvSpPr>
              <a:spLocks noChangeShapeType="1"/>
            </p:cNvSpPr>
            <p:nvPr/>
          </p:nvSpPr>
          <p:spPr bwMode="auto">
            <a:xfrm rot="2371059" flipH="1" flipV="1">
              <a:off x="792" y="2668"/>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143" name="Line 16">
              <a:extLst>
                <a:ext uri="{FF2B5EF4-FFF2-40B4-BE49-F238E27FC236}">
                  <a16:creationId xmlns:a16="http://schemas.microsoft.com/office/drawing/2014/main" id="{4C729842-0729-46DF-A9BD-9DFFC0B0F8FF}"/>
                </a:ext>
              </a:extLst>
            </p:cNvPr>
            <p:cNvSpPr>
              <a:spLocks noChangeShapeType="1"/>
            </p:cNvSpPr>
            <p:nvPr/>
          </p:nvSpPr>
          <p:spPr bwMode="auto">
            <a:xfrm rot="2371059" flipH="1" flipV="1">
              <a:off x="824" y="3011"/>
              <a:ext cx="254" cy="3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144" name="Line 17">
              <a:extLst>
                <a:ext uri="{FF2B5EF4-FFF2-40B4-BE49-F238E27FC236}">
                  <a16:creationId xmlns:a16="http://schemas.microsoft.com/office/drawing/2014/main" id="{7F70480F-8BD2-4E73-9565-E0919A283E90}"/>
                </a:ext>
              </a:extLst>
            </p:cNvPr>
            <p:cNvSpPr>
              <a:spLocks noChangeShapeType="1"/>
            </p:cNvSpPr>
            <p:nvPr/>
          </p:nvSpPr>
          <p:spPr bwMode="auto">
            <a:xfrm flipH="1">
              <a:off x="896" y="2971"/>
              <a:ext cx="64" cy="9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grpSp>
      <p:graphicFrame>
        <p:nvGraphicFramePr>
          <p:cNvPr id="5122" name="Object 18">
            <a:extLst>
              <a:ext uri="{FF2B5EF4-FFF2-40B4-BE49-F238E27FC236}">
                <a16:creationId xmlns:a16="http://schemas.microsoft.com/office/drawing/2014/main" id="{D6FEE256-1D90-418C-B4D0-466867F6A707}"/>
              </a:ext>
            </a:extLst>
          </p:cNvPr>
          <p:cNvGraphicFramePr>
            <a:graphicFrameLocks noChangeAspect="1"/>
          </p:cNvGraphicFramePr>
          <p:nvPr/>
        </p:nvGraphicFramePr>
        <p:xfrm>
          <a:off x="2987675" y="2184400"/>
          <a:ext cx="1736725" cy="992188"/>
        </p:xfrm>
        <a:graphic>
          <a:graphicData uri="http://schemas.openxmlformats.org/presentationml/2006/ole">
            <mc:AlternateContent xmlns:mc="http://schemas.openxmlformats.org/markup-compatibility/2006">
              <mc:Choice xmlns:v="urn:schemas-microsoft-com:vml" Requires="v">
                <p:oleObj spid="_x0000_s5155" name="Photo Editor Photo" r:id="rId4" imgW="2872989" imgH="1646063" progId="MSPhotoEd.3">
                  <p:embed/>
                </p:oleObj>
              </mc:Choice>
              <mc:Fallback>
                <p:oleObj name="Photo Editor Photo" r:id="rId4" imgW="2872989" imgH="1646063" progId="MSPhotoEd.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184400"/>
                        <a:ext cx="1736725"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19">
            <a:extLst>
              <a:ext uri="{FF2B5EF4-FFF2-40B4-BE49-F238E27FC236}">
                <a16:creationId xmlns:a16="http://schemas.microsoft.com/office/drawing/2014/main" id="{CD44601B-FC22-430F-A44B-2E08BE3A4C87}"/>
              </a:ext>
            </a:extLst>
          </p:cNvPr>
          <p:cNvGraphicFramePr>
            <a:graphicFrameLocks noChangeAspect="1"/>
          </p:cNvGraphicFramePr>
          <p:nvPr/>
        </p:nvGraphicFramePr>
        <p:xfrm>
          <a:off x="5943600" y="1876425"/>
          <a:ext cx="1760538" cy="1073150"/>
        </p:xfrm>
        <a:graphic>
          <a:graphicData uri="http://schemas.openxmlformats.org/presentationml/2006/ole">
            <mc:AlternateContent xmlns:mc="http://schemas.openxmlformats.org/markup-compatibility/2006">
              <mc:Choice xmlns:v="urn:schemas-microsoft-com:vml" Requires="v">
                <p:oleObj spid="_x0000_s5156" name="Photo Editor Photo" r:id="rId6" imgW="4572396" imgH="2789162" progId="MSPhotoEd.3">
                  <p:embed/>
                </p:oleObj>
              </mc:Choice>
              <mc:Fallback>
                <p:oleObj name="Photo Editor Photo" r:id="rId6" imgW="4572396" imgH="2789162" progId="MSPhotoEd.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1876425"/>
                        <a:ext cx="1760538"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20">
            <a:extLst>
              <a:ext uri="{FF2B5EF4-FFF2-40B4-BE49-F238E27FC236}">
                <a16:creationId xmlns:a16="http://schemas.microsoft.com/office/drawing/2014/main" id="{1407EA50-B0BD-42E0-AAF1-F0E4C933A15E}"/>
              </a:ext>
            </a:extLst>
          </p:cNvPr>
          <p:cNvGraphicFramePr>
            <a:graphicFrameLocks noChangeAspect="1"/>
          </p:cNvGraphicFramePr>
          <p:nvPr/>
        </p:nvGraphicFramePr>
        <p:xfrm>
          <a:off x="533400" y="1952625"/>
          <a:ext cx="1081088" cy="909638"/>
        </p:xfrm>
        <a:graphic>
          <a:graphicData uri="http://schemas.openxmlformats.org/presentationml/2006/ole">
            <mc:AlternateContent xmlns:mc="http://schemas.openxmlformats.org/markup-compatibility/2006">
              <mc:Choice xmlns:v="urn:schemas-microsoft-com:vml" Requires="v">
                <p:oleObj spid="_x0000_s5157" name="Photo Editor Photo" r:id="rId8" imgW="4534293" imgH="3809524" progId="MSPhotoEd.3">
                  <p:embed/>
                </p:oleObj>
              </mc:Choice>
              <mc:Fallback>
                <p:oleObj name="Photo Editor Photo" r:id="rId8" imgW="4534293" imgH="3809524" progId="MSPhotoEd.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1952625"/>
                        <a:ext cx="1081088"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21">
            <a:extLst>
              <a:ext uri="{FF2B5EF4-FFF2-40B4-BE49-F238E27FC236}">
                <a16:creationId xmlns:a16="http://schemas.microsoft.com/office/drawing/2014/main" id="{5CB5A03D-9481-4E0E-916B-C53E124D4A3A}"/>
              </a:ext>
            </a:extLst>
          </p:cNvPr>
          <p:cNvGraphicFramePr>
            <a:graphicFrameLocks noChangeAspect="1"/>
          </p:cNvGraphicFramePr>
          <p:nvPr/>
        </p:nvGraphicFramePr>
        <p:xfrm>
          <a:off x="533400" y="5227638"/>
          <a:ext cx="1158875" cy="973137"/>
        </p:xfrm>
        <a:graphic>
          <a:graphicData uri="http://schemas.openxmlformats.org/presentationml/2006/ole">
            <mc:AlternateContent xmlns:mc="http://schemas.openxmlformats.org/markup-compatibility/2006">
              <mc:Choice xmlns:v="urn:schemas-microsoft-com:vml" Requires="v">
                <p:oleObj spid="_x0000_s5158" name="Photo Editor Photo" r:id="rId10" imgW="4534293" imgH="3809524" progId="MSPhotoEd.3">
                  <p:embed/>
                </p:oleObj>
              </mc:Choice>
              <mc:Fallback>
                <p:oleObj name="Photo Editor Photo" r:id="rId10" imgW="4534293" imgH="3809524" progId="MSPhotoEd.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 y="5227638"/>
                        <a:ext cx="1158875"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22">
            <a:extLst>
              <a:ext uri="{FF2B5EF4-FFF2-40B4-BE49-F238E27FC236}">
                <a16:creationId xmlns:a16="http://schemas.microsoft.com/office/drawing/2014/main" id="{8259B596-D2CC-4D48-AFA8-4CB6C86B6D67}"/>
              </a:ext>
            </a:extLst>
          </p:cNvPr>
          <p:cNvGraphicFramePr>
            <a:graphicFrameLocks noChangeAspect="1"/>
          </p:cNvGraphicFramePr>
          <p:nvPr/>
        </p:nvGraphicFramePr>
        <p:xfrm>
          <a:off x="609600" y="3417888"/>
          <a:ext cx="1082675" cy="909637"/>
        </p:xfrm>
        <a:graphic>
          <a:graphicData uri="http://schemas.openxmlformats.org/presentationml/2006/ole">
            <mc:AlternateContent xmlns:mc="http://schemas.openxmlformats.org/markup-compatibility/2006">
              <mc:Choice xmlns:v="urn:schemas-microsoft-com:vml" Requires="v">
                <p:oleObj spid="_x0000_s5159" name="Photo Editor Photo" r:id="rId11" imgW="4534293" imgH="3809524" progId="MSPhotoEd.3">
                  <p:embed/>
                </p:oleObj>
              </mc:Choice>
              <mc:Fallback>
                <p:oleObj name="Photo Editor Photo" r:id="rId11" imgW="4534293" imgH="3809524" progId="MSPhotoEd.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417888"/>
                        <a:ext cx="1082675"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5" name="Text Box 23">
            <a:extLst>
              <a:ext uri="{FF2B5EF4-FFF2-40B4-BE49-F238E27FC236}">
                <a16:creationId xmlns:a16="http://schemas.microsoft.com/office/drawing/2014/main" id="{CC00ABE1-045B-4986-87B7-572CB210FFA3}"/>
              </a:ext>
            </a:extLst>
          </p:cNvPr>
          <p:cNvSpPr txBox="1">
            <a:spLocks noChangeArrowheads="1"/>
          </p:cNvSpPr>
          <p:nvPr/>
        </p:nvSpPr>
        <p:spPr bwMode="auto">
          <a:xfrm>
            <a:off x="228600" y="28670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zh-CN" altLang="en-US" b="1">
                <a:solidFill>
                  <a:schemeClr val="tx2"/>
                </a:solidFill>
                <a:latin typeface="Arial" panose="020B0604020202020204" pitchFamily="34" charset="0"/>
              </a:rPr>
              <a:t>10.1.1.2</a:t>
            </a:r>
            <a:endParaRPr lang="en-AU" altLang="zh-CN" b="1">
              <a:solidFill>
                <a:schemeClr val="tx2"/>
              </a:solidFill>
              <a:latin typeface="Arial" panose="020B0604020202020204" pitchFamily="34" charset="0"/>
            </a:endParaRPr>
          </a:p>
        </p:txBody>
      </p:sp>
      <p:sp>
        <p:nvSpPr>
          <p:cNvPr id="5136" name="Text Box 24">
            <a:extLst>
              <a:ext uri="{FF2B5EF4-FFF2-40B4-BE49-F238E27FC236}">
                <a16:creationId xmlns:a16="http://schemas.microsoft.com/office/drawing/2014/main" id="{4B04FB4F-B03D-4D1F-A109-52922A88B1FD}"/>
              </a:ext>
            </a:extLst>
          </p:cNvPr>
          <p:cNvSpPr txBox="1">
            <a:spLocks noChangeArrowheads="1"/>
          </p:cNvSpPr>
          <p:nvPr/>
        </p:nvSpPr>
        <p:spPr bwMode="auto">
          <a:xfrm>
            <a:off x="228600" y="4467225"/>
            <a:ext cx="1752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zh-CN" altLang="en-US" b="1">
                <a:solidFill>
                  <a:schemeClr val="tx2"/>
                </a:solidFill>
                <a:latin typeface="Arial" panose="020B0604020202020204" pitchFamily="34" charset="0"/>
              </a:rPr>
              <a:t>10.1.1.3</a:t>
            </a:r>
            <a:endParaRPr lang="en-AU" altLang="zh-CN" b="1">
              <a:solidFill>
                <a:schemeClr val="tx2"/>
              </a:solidFill>
              <a:latin typeface="Arial" panose="020B0604020202020204" pitchFamily="34" charset="0"/>
            </a:endParaRPr>
          </a:p>
        </p:txBody>
      </p:sp>
      <p:sp>
        <p:nvSpPr>
          <p:cNvPr id="5137" name="Text Box 25">
            <a:extLst>
              <a:ext uri="{FF2B5EF4-FFF2-40B4-BE49-F238E27FC236}">
                <a16:creationId xmlns:a16="http://schemas.microsoft.com/office/drawing/2014/main" id="{25F0733A-9F97-421F-8EBE-9F76D00DF04D}"/>
              </a:ext>
            </a:extLst>
          </p:cNvPr>
          <p:cNvSpPr txBox="1">
            <a:spLocks noChangeArrowheads="1"/>
          </p:cNvSpPr>
          <p:nvPr/>
        </p:nvSpPr>
        <p:spPr bwMode="auto">
          <a:xfrm>
            <a:off x="228600" y="6176963"/>
            <a:ext cx="17526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zh-CN" altLang="en-US" b="1">
                <a:solidFill>
                  <a:schemeClr val="tx2"/>
                </a:solidFill>
                <a:latin typeface="Arial" panose="020B0604020202020204" pitchFamily="34" charset="0"/>
              </a:rPr>
              <a:t>10.1.1.4</a:t>
            </a:r>
            <a:endParaRPr lang="en-AU" altLang="zh-CN" b="1">
              <a:solidFill>
                <a:schemeClr val="tx2"/>
              </a:solidFill>
              <a:latin typeface="Arial" panose="020B0604020202020204" pitchFamily="34" charset="0"/>
            </a:endParaRPr>
          </a:p>
        </p:txBody>
      </p:sp>
      <p:sp>
        <p:nvSpPr>
          <p:cNvPr id="5138" name="Rectangle 26">
            <a:extLst>
              <a:ext uri="{FF2B5EF4-FFF2-40B4-BE49-F238E27FC236}">
                <a16:creationId xmlns:a16="http://schemas.microsoft.com/office/drawing/2014/main" id="{B254C778-6E7E-4E24-B9EA-B89B993E368E}"/>
              </a:ext>
            </a:extLst>
          </p:cNvPr>
          <p:cNvSpPr>
            <a:spLocks noChangeArrowheads="1"/>
          </p:cNvSpPr>
          <p:nvPr/>
        </p:nvSpPr>
        <p:spPr bwMode="auto">
          <a:xfrm>
            <a:off x="1219200" y="1571625"/>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rgbClr val="000000"/>
                </a:solidFill>
                <a:latin typeface="Helvetica" panose="020B0604020202020204" pitchFamily="34" charset="0"/>
              </a:rPr>
              <a:t>Inside</a:t>
            </a:r>
          </a:p>
        </p:txBody>
      </p:sp>
      <p:sp>
        <p:nvSpPr>
          <p:cNvPr id="5139" name="Rectangle 27">
            <a:extLst>
              <a:ext uri="{FF2B5EF4-FFF2-40B4-BE49-F238E27FC236}">
                <a16:creationId xmlns:a16="http://schemas.microsoft.com/office/drawing/2014/main" id="{9D669EC4-BCA7-4953-BF70-5A696F5A7DEF}"/>
              </a:ext>
            </a:extLst>
          </p:cNvPr>
          <p:cNvSpPr>
            <a:spLocks noChangeArrowheads="1"/>
          </p:cNvSpPr>
          <p:nvPr/>
        </p:nvSpPr>
        <p:spPr bwMode="auto">
          <a:xfrm>
            <a:off x="7543800" y="1647825"/>
            <a:ext cx="11779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rgbClr val="000000"/>
                </a:solidFill>
                <a:latin typeface="Helvetica" panose="020B0604020202020204" pitchFamily="34" charset="0"/>
              </a:rPr>
              <a:t>Outside</a:t>
            </a:r>
          </a:p>
        </p:txBody>
      </p:sp>
      <p:sp>
        <p:nvSpPr>
          <p:cNvPr id="5140" name="Text Box 28">
            <a:extLst>
              <a:ext uri="{FF2B5EF4-FFF2-40B4-BE49-F238E27FC236}">
                <a16:creationId xmlns:a16="http://schemas.microsoft.com/office/drawing/2014/main" id="{B7D660B2-42A3-4323-A665-376B3B7E84D7}"/>
              </a:ext>
            </a:extLst>
          </p:cNvPr>
          <p:cNvSpPr txBox="1">
            <a:spLocks noChangeArrowheads="1"/>
          </p:cNvSpPr>
          <p:nvPr/>
        </p:nvSpPr>
        <p:spPr bwMode="auto">
          <a:xfrm>
            <a:off x="2362200" y="22145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b="1">
                <a:solidFill>
                  <a:schemeClr val="tx2"/>
                </a:solidFill>
                <a:latin typeface="Arial" panose="020B0604020202020204" pitchFamily="34" charset="0"/>
              </a:rPr>
              <a:t>E0/0</a:t>
            </a:r>
            <a:endParaRPr lang="en-AU" altLang="zh-CN" b="1">
              <a:solidFill>
                <a:schemeClr val="tx2"/>
              </a:solidFill>
              <a:latin typeface="Arial" panose="020B0604020202020204" pitchFamily="34" charset="0"/>
            </a:endParaRPr>
          </a:p>
        </p:txBody>
      </p:sp>
      <p:sp>
        <p:nvSpPr>
          <p:cNvPr id="5141" name="Text Box 29">
            <a:extLst>
              <a:ext uri="{FF2B5EF4-FFF2-40B4-BE49-F238E27FC236}">
                <a16:creationId xmlns:a16="http://schemas.microsoft.com/office/drawing/2014/main" id="{40E9DE6A-FEA0-4052-B9DE-37135DD545A0}"/>
              </a:ext>
            </a:extLst>
          </p:cNvPr>
          <p:cNvSpPr txBox="1">
            <a:spLocks noChangeArrowheads="1"/>
          </p:cNvSpPr>
          <p:nvPr/>
        </p:nvSpPr>
        <p:spPr bwMode="auto">
          <a:xfrm>
            <a:off x="4648200" y="2062163"/>
            <a:ext cx="7620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spcBef>
                <a:spcPct val="50000"/>
              </a:spcBef>
            </a:pPr>
            <a:r>
              <a:rPr lang="en-US" altLang="zh-CN" b="1">
                <a:solidFill>
                  <a:schemeClr val="bg1"/>
                </a:solidFill>
                <a:latin typeface="Arial" panose="020B0604020202020204" pitchFamily="34" charset="0"/>
              </a:rPr>
              <a:t>S0/0</a:t>
            </a:r>
            <a:endParaRPr lang="en-AU" altLang="zh-CN" b="1">
              <a:solidFill>
                <a:schemeClr val="bg1"/>
              </a:solidFill>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47" name="AutoShape 354">
            <a:extLst>
              <a:ext uri="{FF2B5EF4-FFF2-40B4-BE49-F238E27FC236}">
                <a16:creationId xmlns:a16="http://schemas.microsoft.com/office/drawing/2014/main" id="{ED7A034E-73DC-4EF7-8C28-7A2FBDAE9E36}"/>
              </a:ext>
            </a:extLst>
          </p:cNvPr>
          <p:cNvSpPr>
            <a:spLocks noChangeArrowheads="1"/>
          </p:cNvSpPr>
          <p:nvPr/>
        </p:nvSpPr>
        <p:spPr bwMode="auto">
          <a:xfrm>
            <a:off x="2743200" y="4652963"/>
            <a:ext cx="6096000" cy="1528762"/>
          </a:xfrm>
          <a:prstGeom prst="roundRect">
            <a:avLst>
              <a:gd name="adj" fmla="val 14088"/>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66563" name="Rectangle 2">
            <a:extLst>
              <a:ext uri="{FF2B5EF4-FFF2-40B4-BE49-F238E27FC236}">
                <a16:creationId xmlns:a16="http://schemas.microsoft.com/office/drawing/2014/main" id="{DA621DED-71FB-402E-943A-6FCB288FB937}"/>
              </a:ext>
            </a:extLst>
          </p:cNvPr>
          <p:cNvSpPr>
            <a:spLocks noGrp="1" noChangeArrowheads="1"/>
          </p:cNvSpPr>
          <p:nvPr>
            <p:ph type="title"/>
          </p:nvPr>
        </p:nvSpPr>
        <p:spPr>
          <a:xfrm>
            <a:off x="576263" y="490538"/>
            <a:ext cx="7835900" cy="842962"/>
          </a:xfrm>
        </p:spPr>
        <p:txBody>
          <a:bodyPr/>
          <a:lstStyle/>
          <a:p>
            <a:pPr eaLnBrk="1" hangingPunct="1"/>
            <a:r>
              <a:rPr lang="en-US" altLang="zh-CN">
                <a:latin typeface="Helvetica" panose="020B0604020202020204" pitchFamily="34" charset="0"/>
                <a:cs typeface="Arial" panose="020B0604020202020204" pitchFamily="34" charset="0"/>
              </a:rPr>
              <a:t>PAT Operation</a:t>
            </a:r>
          </a:p>
        </p:txBody>
      </p:sp>
      <p:sp>
        <p:nvSpPr>
          <p:cNvPr id="66564" name="Freeform 3">
            <a:extLst>
              <a:ext uri="{FF2B5EF4-FFF2-40B4-BE49-F238E27FC236}">
                <a16:creationId xmlns:a16="http://schemas.microsoft.com/office/drawing/2014/main" id="{507CFE44-9839-4F46-8748-018C9CAA129A}"/>
              </a:ext>
            </a:extLst>
          </p:cNvPr>
          <p:cNvSpPr>
            <a:spLocks/>
          </p:cNvSpPr>
          <p:nvPr/>
        </p:nvSpPr>
        <p:spPr bwMode="auto">
          <a:xfrm rot="2624">
            <a:off x="6702425" y="3686175"/>
            <a:ext cx="1524000" cy="195263"/>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565" name="Rectangle 5">
            <a:extLst>
              <a:ext uri="{FF2B5EF4-FFF2-40B4-BE49-F238E27FC236}">
                <a16:creationId xmlns:a16="http://schemas.microsoft.com/office/drawing/2014/main" id="{A66D3C99-968F-4352-B2BC-B7C63C7E0DA4}"/>
              </a:ext>
            </a:extLst>
          </p:cNvPr>
          <p:cNvSpPr>
            <a:spLocks noChangeArrowheads="1"/>
          </p:cNvSpPr>
          <p:nvPr/>
        </p:nvSpPr>
        <p:spPr bwMode="auto">
          <a:xfrm>
            <a:off x="3659188" y="55895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700" b="1">
                <a:latin typeface="Helvetica" panose="020B0604020202020204" pitchFamily="34" charset="0"/>
              </a:rPr>
              <a:t>10.1.1.2:1723</a:t>
            </a:r>
          </a:p>
        </p:txBody>
      </p:sp>
      <p:sp>
        <p:nvSpPr>
          <p:cNvPr id="66566" name="Rectangle 6">
            <a:extLst>
              <a:ext uri="{FF2B5EF4-FFF2-40B4-BE49-F238E27FC236}">
                <a16:creationId xmlns:a16="http://schemas.microsoft.com/office/drawing/2014/main" id="{52CD2C93-FF85-438B-A3EF-B69743B86B8E}"/>
              </a:ext>
            </a:extLst>
          </p:cNvPr>
          <p:cNvSpPr>
            <a:spLocks noChangeArrowheads="1"/>
          </p:cNvSpPr>
          <p:nvPr/>
        </p:nvSpPr>
        <p:spPr bwMode="auto">
          <a:xfrm>
            <a:off x="3659188" y="58689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700" b="1">
                <a:latin typeface="Helvetica" panose="020B0604020202020204" pitchFamily="34" charset="0"/>
              </a:rPr>
              <a:t>10.1.1.1:1024</a:t>
            </a:r>
          </a:p>
        </p:txBody>
      </p:sp>
      <p:sp>
        <p:nvSpPr>
          <p:cNvPr id="66567" name="Rectangle 7">
            <a:extLst>
              <a:ext uri="{FF2B5EF4-FFF2-40B4-BE49-F238E27FC236}">
                <a16:creationId xmlns:a16="http://schemas.microsoft.com/office/drawing/2014/main" id="{05C608A1-064D-47E7-B00F-74D83D3B2392}"/>
              </a:ext>
            </a:extLst>
          </p:cNvPr>
          <p:cNvSpPr>
            <a:spLocks noChangeArrowheads="1"/>
          </p:cNvSpPr>
          <p:nvPr/>
        </p:nvSpPr>
        <p:spPr bwMode="auto">
          <a:xfrm>
            <a:off x="4737100" y="4303713"/>
            <a:ext cx="124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a:solidFill>
                  <a:schemeClr val="tx2"/>
                </a:solidFill>
                <a:latin typeface="Helvetica" panose="020B0604020202020204" pitchFamily="34" charset="0"/>
              </a:rPr>
              <a:t>NAT table</a:t>
            </a:r>
          </a:p>
        </p:txBody>
      </p:sp>
      <p:sp>
        <p:nvSpPr>
          <p:cNvPr id="66568" name="Rectangle 8">
            <a:extLst>
              <a:ext uri="{FF2B5EF4-FFF2-40B4-BE49-F238E27FC236}">
                <a16:creationId xmlns:a16="http://schemas.microsoft.com/office/drawing/2014/main" id="{DC985FD9-5DC2-4629-A4F1-491DED30B50E}"/>
              </a:ext>
            </a:extLst>
          </p:cNvPr>
          <p:cNvSpPr>
            <a:spLocks noChangeArrowheads="1"/>
          </p:cNvSpPr>
          <p:nvPr/>
        </p:nvSpPr>
        <p:spPr bwMode="auto">
          <a:xfrm>
            <a:off x="5181600" y="5602288"/>
            <a:ext cx="188436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700" b="1">
                <a:latin typeface="Helvetica" panose="020B0604020202020204" pitchFamily="34" charset="0"/>
              </a:rPr>
              <a:t>198.168.2.2:1723</a:t>
            </a:r>
          </a:p>
        </p:txBody>
      </p:sp>
      <p:sp>
        <p:nvSpPr>
          <p:cNvPr id="66569" name="Rectangle 9">
            <a:extLst>
              <a:ext uri="{FF2B5EF4-FFF2-40B4-BE49-F238E27FC236}">
                <a16:creationId xmlns:a16="http://schemas.microsoft.com/office/drawing/2014/main" id="{ADD74DF1-53F3-48FD-935D-5B76BD1C5E1D}"/>
              </a:ext>
            </a:extLst>
          </p:cNvPr>
          <p:cNvSpPr>
            <a:spLocks noChangeArrowheads="1"/>
          </p:cNvSpPr>
          <p:nvPr/>
        </p:nvSpPr>
        <p:spPr bwMode="auto">
          <a:xfrm>
            <a:off x="5183188" y="5881688"/>
            <a:ext cx="188436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700" b="1">
                <a:latin typeface="Helvetica" panose="020B0604020202020204" pitchFamily="34" charset="0"/>
              </a:rPr>
              <a:t>198.168.2.2:1024</a:t>
            </a:r>
          </a:p>
        </p:txBody>
      </p:sp>
      <p:sp>
        <p:nvSpPr>
          <p:cNvPr id="66570" name="Rectangle 10">
            <a:extLst>
              <a:ext uri="{FF2B5EF4-FFF2-40B4-BE49-F238E27FC236}">
                <a16:creationId xmlns:a16="http://schemas.microsoft.com/office/drawing/2014/main" id="{F5FCC350-7013-4A82-AA18-EB691DD18342}"/>
              </a:ext>
            </a:extLst>
          </p:cNvPr>
          <p:cNvSpPr>
            <a:spLocks noChangeArrowheads="1"/>
          </p:cNvSpPr>
          <p:nvPr/>
        </p:nvSpPr>
        <p:spPr bwMode="auto">
          <a:xfrm>
            <a:off x="7011988" y="56022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700" b="1">
                <a:latin typeface="Helvetica" panose="020B0604020202020204" pitchFamily="34" charset="0"/>
              </a:rPr>
              <a:t>172.81.7.3:23</a:t>
            </a:r>
          </a:p>
        </p:txBody>
      </p:sp>
      <p:sp>
        <p:nvSpPr>
          <p:cNvPr id="66571" name="Rectangle 11">
            <a:extLst>
              <a:ext uri="{FF2B5EF4-FFF2-40B4-BE49-F238E27FC236}">
                <a16:creationId xmlns:a16="http://schemas.microsoft.com/office/drawing/2014/main" id="{D1006275-18DD-400E-8E47-A1B028B64AC3}"/>
              </a:ext>
            </a:extLst>
          </p:cNvPr>
          <p:cNvSpPr>
            <a:spLocks noChangeArrowheads="1"/>
          </p:cNvSpPr>
          <p:nvPr/>
        </p:nvSpPr>
        <p:spPr bwMode="auto">
          <a:xfrm>
            <a:off x="7011988" y="5881688"/>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700" b="1">
                <a:latin typeface="Helvetica" panose="020B0604020202020204" pitchFamily="34" charset="0"/>
              </a:rPr>
              <a:t>172.80.7.3:23</a:t>
            </a:r>
          </a:p>
        </p:txBody>
      </p:sp>
      <p:sp>
        <p:nvSpPr>
          <p:cNvPr id="66572" name="Rectangle 12">
            <a:extLst>
              <a:ext uri="{FF2B5EF4-FFF2-40B4-BE49-F238E27FC236}">
                <a16:creationId xmlns:a16="http://schemas.microsoft.com/office/drawing/2014/main" id="{99ED9794-A3F6-401A-B998-9C24FD6C4836}"/>
              </a:ext>
            </a:extLst>
          </p:cNvPr>
          <p:cNvSpPr>
            <a:spLocks noChangeArrowheads="1"/>
          </p:cNvSpPr>
          <p:nvPr/>
        </p:nvSpPr>
        <p:spPr bwMode="auto">
          <a:xfrm>
            <a:off x="2992438" y="5589588"/>
            <a:ext cx="615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700" b="1">
                <a:latin typeface="Helvetica" panose="020B0604020202020204" pitchFamily="34" charset="0"/>
              </a:rPr>
              <a:t>TCP</a:t>
            </a:r>
          </a:p>
        </p:txBody>
      </p:sp>
      <p:sp>
        <p:nvSpPr>
          <p:cNvPr id="66573" name="Rectangle 13">
            <a:extLst>
              <a:ext uri="{FF2B5EF4-FFF2-40B4-BE49-F238E27FC236}">
                <a16:creationId xmlns:a16="http://schemas.microsoft.com/office/drawing/2014/main" id="{543C0A72-A3C0-4C6C-B519-8D6F93F77BA6}"/>
              </a:ext>
            </a:extLst>
          </p:cNvPr>
          <p:cNvSpPr>
            <a:spLocks noChangeArrowheads="1"/>
          </p:cNvSpPr>
          <p:nvPr/>
        </p:nvSpPr>
        <p:spPr bwMode="auto">
          <a:xfrm>
            <a:off x="2992438" y="5868988"/>
            <a:ext cx="615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700" b="1">
                <a:latin typeface="Helvetica" panose="020B0604020202020204" pitchFamily="34" charset="0"/>
              </a:rPr>
              <a:t>TCP</a:t>
            </a:r>
          </a:p>
        </p:txBody>
      </p:sp>
      <p:sp>
        <p:nvSpPr>
          <p:cNvPr id="66574" name="Rectangle 14">
            <a:extLst>
              <a:ext uri="{FF2B5EF4-FFF2-40B4-BE49-F238E27FC236}">
                <a16:creationId xmlns:a16="http://schemas.microsoft.com/office/drawing/2014/main" id="{0442BB97-F320-41AB-B858-D6BAF8F4BED8}"/>
              </a:ext>
            </a:extLst>
          </p:cNvPr>
          <p:cNvSpPr>
            <a:spLocks noChangeArrowheads="1"/>
          </p:cNvSpPr>
          <p:nvPr/>
        </p:nvSpPr>
        <p:spPr bwMode="auto">
          <a:xfrm>
            <a:off x="3659188" y="5300663"/>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700" b="1">
                <a:latin typeface="Helvetica" panose="020B0604020202020204" pitchFamily="34" charset="0"/>
              </a:rPr>
              <a:t>10.1.1.3:1723</a:t>
            </a:r>
          </a:p>
        </p:txBody>
      </p:sp>
      <p:sp>
        <p:nvSpPr>
          <p:cNvPr id="66575" name="Rectangle 15">
            <a:extLst>
              <a:ext uri="{FF2B5EF4-FFF2-40B4-BE49-F238E27FC236}">
                <a16:creationId xmlns:a16="http://schemas.microsoft.com/office/drawing/2014/main" id="{5F34BA75-DE1F-47E8-9F35-9B7914AEF40A}"/>
              </a:ext>
            </a:extLst>
          </p:cNvPr>
          <p:cNvSpPr>
            <a:spLocks noChangeArrowheads="1"/>
          </p:cNvSpPr>
          <p:nvPr/>
        </p:nvSpPr>
        <p:spPr bwMode="auto">
          <a:xfrm>
            <a:off x="5181600" y="5300663"/>
            <a:ext cx="188436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700" b="1">
                <a:latin typeface="Helvetica" panose="020B0604020202020204" pitchFamily="34" charset="0"/>
              </a:rPr>
              <a:t>198.168.2.2:1492</a:t>
            </a:r>
          </a:p>
        </p:txBody>
      </p:sp>
      <p:sp>
        <p:nvSpPr>
          <p:cNvPr id="66576" name="Rectangle 16">
            <a:extLst>
              <a:ext uri="{FF2B5EF4-FFF2-40B4-BE49-F238E27FC236}">
                <a16:creationId xmlns:a16="http://schemas.microsoft.com/office/drawing/2014/main" id="{91C91D6E-37CD-485C-8759-C4B6C5675F90}"/>
              </a:ext>
            </a:extLst>
          </p:cNvPr>
          <p:cNvSpPr>
            <a:spLocks noChangeArrowheads="1"/>
          </p:cNvSpPr>
          <p:nvPr/>
        </p:nvSpPr>
        <p:spPr bwMode="auto">
          <a:xfrm>
            <a:off x="7011988" y="5300663"/>
            <a:ext cx="1522412"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700" b="1">
                <a:latin typeface="Helvetica" panose="020B0604020202020204" pitchFamily="34" charset="0"/>
              </a:rPr>
              <a:t>172.81.7.3:23</a:t>
            </a:r>
          </a:p>
        </p:txBody>
      </p:sp>
      <p:sp>
        <p:nvSpPr>
          <p:cNvPr id="66577" name="Rectangle 17">
            <a:extLst>
              <a:ext uri="{FF2B5EF4-FFF2-40B4-BE49-F238E27FC236}">
                <a16:creationId xmlns:a16="http://schemas.microsoft.com/office/drawing/2014/main" id="{BA223335-8801-4E86-A94E-F0F337D7C1D9}"/>
              </a:ext>
            </a:extLst>
          </p:cNvPr>
          <p:cNvSpPr>
            <a:spLocks noChangeArrowheads="1"/>
          </p:cNvSpPr>
          <p:nvPr/>
        </p:nvSpPr>
        <p:spPr bwMode="auto">
          <a:xfrm>
            <a:off x="2992438" y="5300663"/>
            <a:ext cx="6159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700" b="1">
                <a:latin typeface="Helvetica" panose="020B0604020202020204" pitchFamily="34" charset="0"/>
              </a:rPr>
              <a:t>TCP</a:t>
            </a:r>
          </a:p>
        </p:txBody>
      </p:sp>
      <p:sp>
        <p:nvSpPr>
          <p:cNvPr id="66578" name="Line 18">
            <a:extLst>
              <a:ext uri="{FF2B5EF4-FFF2-40B4-BE49-F238E27FC236}">
                <a16:creationId xmlns:a16="http://schemas.microsoft.com/office/drawing/2014/main" id="{6F936A4C-E5CC-4F43-A558-767083762E5E}"/>
              </a:ext>
            </a:extLst>
          </p:cNvPr>
          <p:cNvSpPr>
            <a:spLocks noChangeShapeType="1"/>
          </p:cNvSpPr>
          <p:nvPr/>
        </p:nvSpPr>
        <p:spPr bwMode="auto">
          <a:xfrm>
            <a:off x="3200400" y="3686175"/>
            <a:ext cx="1143000" cy="6858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79" name="Freeform 19">
            <a:extLst>
              <a:ext uri="{FF2B5EF4-FFF2-40B4-BE49-F238E27FC236}">
                <a16:creationId xmlns:a16="http://schemas.microsoft.com/office/drawing/2014/main" id="{064384AB-3424-4BA5-9501-FF6FE6599522}"/>
              </a:ext>
            </a:extLst>
          </p:cNvPr>
          <p:cNvSpPr>
            <a:spLocks/>
          </p:cNvSpPr>
          <p:nvPr/>
        </p:nvSpPr>
        <p:spPr bwMode="auto">
          <a:xfrm rot="-2079366">
            <a:off x="6248400" y="2619375"/>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580" name="Freeform 20">
            <a:extLst>
              <a:ext uri="{FF2B5EF4-FFF2-40B4-BE49-F238E27FC236}">
                <a16:creationId xmlns:a16="http://schemas.microsoft.com/office/drawing/2014/main" id="{25D77670-A51A-4C3F-BCA8-227FEFB6D212}"/>
              </a:ext>
            </a:extLst>
          </p:cNvPr>
          <p:cNvSpPr>
            <a:spLocks/>
          </p:cNvSpPr>
          <p:nvPr/>
        </p:nvSpPr>
        <p:spPr bwMode="auto">
          <a:xfrm>
            <a:off x="3352800" y="3533775"/>
            <a:ext cx="1828800" cy="152400"/>
          </a:xfrm>
          <a:custGeom>
            <a:avLst/>
            <a:gdLst>
              <a:gd name="T0" fmla="*/ 0 w 1152"/>
              <a:gd name="T1" fmla="*/ 0 h 96"/>
              <a:gd name="T2" fmla="*/ 2147483647 w 1152"/>
              <a:gd name="T3" fmla="*/ 0 h 96"/>
              <a:gd name="T4" fmla="*/ 2147483647 w 1152"/>
              <a:gd name="T5" fmla="*/ 2147483647 h 96"/>
              <a:gd name="T6" fmla="*/ 2147483647 w 1152"/>
              <a:gd name="T7" fmla="*/ 2147483647 h 96"/>
              <a:gd name="T8" fmla="*/ 0 60000 65536"/>
              <a:gd name="T9" fmla="*/ 0 60000 65536"/>
              <a:gd name="T10" fmla="*/ 0 60000 65536"/>
              <a:gd name="T11" fmla="*/ 0 60000 65536"/>
              <a:gd name="T12" fmla="*/ 0 w 1152"/>
              <a:gd name="T13" fmla="*/ 0 h 96"/>
              <a:gd name="T14" fmla="*/ 1152 w 1152"/>
              <a:gd name="T15" fmla="*/ 96 h 96"/>
            </a:gdLst>
            <a:ahLst/>
            <a:cxnLst>
              <a:cxn ang="T8">
                <a:pos x="T0" y="T1"/>
              </a:cxn>
              <a:cxn ang="T9">
                <a:pos x="T2" y="T3"/>
              </a:cxn>
              <a:cxn ang="T10">
                <a:pos x="T4" y="T5"/>
              </a:cxn>
              <a:cxn ang="T11">
                <a:pos x="T6" y="T7"/>
              </a:cxn>
            </a:cxnLst>
            <a:rect l="T12" t="T13" r="T14" b="T15"/>
            <a:pathLst>
              <a:path w="1152" h="96">
                <a:moveTo>
                  <a:pt x="0" y="0"/>
                </a:moveTo>
                <a:lnTo>
                  <a:pt x="424" y="0"/>
                </a:lnTo>
                <a:lnTo>
                  <a:pt x="344" y="96"/>
                </a:lnTo>
                <a:lnTo>
                  <a:pt x="1152" y="96"/>
                </a:lnTo>
              </a:path>
            </a:pathLst>
          </a:custGeom>
          <a:noFill/>
          <a:ln w="3810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581" name="Line 21">
            <a:extLst>
              <a:ext uri="{FF2B5EF4-FFF2-40B4-BE49-F238E27FC236}">
                <a16:creationId xmlns:a16="http://schemas.microsoft.com/office/drawing/2014/main" id="{50E67914-A7C7-4C5A-898C-944E0227F8E6}"/>
              </a:ext>
            </a:extLst>
          </p:cNvPr>
          <p:cNvSpPr>
            <a:spLocks noChangeShapeType="1"/>
          </p:cNvSpPr>
          <p:nvPr/>
        </p:nvSpPr>
        <p:spPr bwMode="auto">
          <a:xfrm>
            <a:off x="1447800" y="4946650"/>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582" name="Line 22">
            <a:extLst>
              <a:ext uri="{FF2B5EF4-FFF2-40B4-BE49-F238E27FC236}">
                <a16:creationId xmlns:a16="http://schemas.microsoft.com/office/drawing/2014/main" id="{A0D9F14D-9F53-4B0B-AD14-09C7C90C2EC4}"/>
              </a:ext>
            </a:extLst>
          </p:cNvPr>
          <p:cNvSpPr>
            <a:spLocks noChangeShapeType="1"/>
          </p:cNvSpPr>
          <p:nvPr/>
        </p:nvSpPr>
        <p:spPr bwMode="auto">
          <a:xfrm>
            <a:off x="1447800" y="2330450"/>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583" name="Line 23">
            <a:extLst>
              <a:ext uri="{FF2B5EF4-FFF2-40B4-BE49-F238E27FC236}">
                <a16:creationId xmlns:a16="http://schemas.microsoft.com/office/drawing/2014/main" id="{EB14BDC0-17C8-494F-8656-7A854EE54CBB}"/>
              </a:ext>
            </a:extLst>
          </p:cNvPr>
          <p:cNvSpPr>
            <a:spLocks noChangeShapeType="1"/>
          </p:cNvSpPr>
          <p:nvPr/>
        </p:nvSpPr>
        <p:spPr bwMode="auto">
          <a:xfrm>
            <a:off x="2133600" y="2314575"/>
            <a:ext cx="0" cy="2667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584" name="Line 24">
            <a:extLst>
              <a:ext uri="{FF2B5EF4-FFF2-40B4-BE49-F238E27FC236}">
                <a16:creationId xmlns:a16="http://schemas.microsoft.com/office/drawing/2014/main" id="{95D54F2C-5181-4148-A070-33E4119B9C22}"/>
              </a:ext>
            </a:extLst>
          </p:cNvPr>
          <p:cNvSpPr>
            <a:spLocks noChangeShapeType="1"/>
          </p:cNvSpPr>
          <p:nvPr/>
        </p:nvSpPr>
        <p:spPr bwMode="auto">
          <a:xfrm>
            <a:off x="2133600" y="3609975"/>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585" name="Rectangle 25">
            <a:extLst>
              <a:ext uri="{FF2B5EF4-FFF2-40B4-BE49-F238E27FC236}">
                <a16:creationId xmlns:a16="http://schemas.microsoft.com/office/drawing/2014/main" id="{B2A3B413-041D-4DDD-9071-D9F4EA7D45A4}"/>
              </a:ext>
            </a:extLst>
          </p:cNvPr>
          <p:cNvSpPr>
            <a:spLocks noChangeArrowheads="1"/>
          </p:cNvSpPr>
          <p:nvPr/>
        </p:nvSpPr>
        <p:spPr bwMode="auto">
          <a:xfrm>
            <a:off x="457200" y="2009775"/>
            <a:ext cx="2057400" cy="3810000"/>
          </a:xfrm>
          <a:prstGeom prst="rect">
            <a:avLst/>
          </a:prstGeom>
          <a:noFill/>
          <a:ln w="28575">
            <a:solidFill>
              <a:schemeClr val="tx1"/>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90000"/>
              </a:lnSpc>
              <a:spcBef>
                <a:spcPct val="20000"/>
              </a:spcBef>
              <a:buClr>
                <a:schemeClr val="bg1"/>
              </a:buClr>
              <a:buSzPct val="100000"/>
              <a:buFont typeface="Wingdings" panose="05000000000000000000" pitchFamily="2" charset="2"/>
              <a:buChar char="n"/>
            </a:pPr>
            <a:endParaRPr lang="zh-CN" altLang="en-US" sz="2000">
              <a:solidFill>
                <a:schemeClr val="tx2"/>
              </a:solidFill>
              <a:latin typeface="Tahoma" panose="020B0604030504040204" pitchFamily="34" charset="0"/>
            </a:endParaRPr>
          </a:p>
        </p:txBody>
      </p:sp>
      <p:grpSp>
        <p:nvGrpSpPr>
          <p:cNvPr id="66586" name="Group 26">
            <a:extLst>
              <a:ext uri="{FF2B5EF4-FFF2-40B4-BE49-F238E27FC236}">
                <a16:creationId xmlns:a16="http://schemas.microsoft.com/office/drawing/2014/main" id="{A38A1F63-000A-4394-83CD-3A8596DF968D}"/>
              </a:ext>
            </a:extLst>
          </p:cNvPr>
          <p:cNvGrpSpPr>
            <a:grpSpLocks/>
          </p:cNvGrpSpPr>
          <p:nvPr/>
        </p:nvGrpSpPr>
        <p:grpSpPr bwMode="auto">
          <a:xfrm>
            <a:off x="4876800" y="3000375"/>
            <a:ext cx="2273300" cy="1225550"/>
            <a:chOff x="3034" y="1394"/>
            <a:chExt cx="1432" cy="772"/>
          </a:xfrm>
        </p:grpSpPr>
        <p:sp>
          <p:nvSpPr>
            <p:cNvPr id="66908" name="Freeform 27">
              <a:extLst>
                <a:ext uri="{FF2B5EF4-FFF2-40B4-BE49-F238E27FC236}">
                  <a16:creationId xmlns:a16="http://schemas.microsoft.com/office/drawing/2014/main" id="{414110FB-88E5-48B5-8F93-0AEAA875B6D9}"/>
                </a:ext>
              </a:extLst>
            </p:cNvPr>
            <p:cNvSpPr>
              <a:spLocks/>
            </p:cNvSpPr>
            <p:nvPr/>
          </p:nvSpPr>
          <p:spPr bwMode="auto">
            <a:xfrm>
              <a:off x="4186" y="1718"/>
              <a:ext cx="29" cy="29"/>
            </a:xfrm>
            <a:custGeom>
              <a:avLst/>
              <a:gdLst>
                <a:gd name="T0" fmla="*/ 19 w 29"/>
                <a:gd name="T1" fmla="*/ 0 h 29"/>
                <a:gd name="T2" fmla="*/ 0 w 29"/>
                <a:gd name="T3" fmla="*/ 0 h 29"/>
                <a:gd name="T4" fmla="*/ 9 w 29"/>
                <a:gd name="T5" fmla="*/ 28 h 29"/>
                <a:gd name="T6" fmla="*/ 28 w 29"/>
                <a:gd name="T7" fmla="*/ 28 h 29"/>
                <a:gd name="T8" fmla="*/ 19 w 29"/>
                <a:gd name="T9" fmla="*/ 0 h 29"/>
                <a:gd name="T10" fmla="*/ 0 60000 65536"/>
                <a:gd name="T11" fmla="*/ 0 60000 65536"/>
                <a:gd name="T12" fmla="*/ 0 60000 65536"/>
                <a:gd name="T13" fmla="*/ 0 60000 65536"/>
                <a:gd name="T14" fmla="*/ 0 60000 65536"/>
                <a:gd name="T15" fmla="*/ 0 w 29"/>
                <a:gd name="T16" fmla="*/ 0 h 29"/>
                <a:gd name="T17" fmla="*/ 29 w 29"/>
                <a:gd name="T18" fmla="*/ 29 h 29"/>
              </a:gdLst>
              <a:ahLst/>
              <a:cxnLst>
                <a:cxn ang="T10">
                  <a:pos x="T0" y="T1"/>
                </a:cxn>
                <a:cxn ang="T11">
                  <a:pos x="T2" y="T3"/>
                </a:cxn>
                <a:cxn ang="T12">
                  <a:pos x="T4" y="T5"/>
                </a:cxn>
                <a:cxn ang="T13">
                  <a:pos x="T6" y="T7"/>
                </a:cxn>
                <a:cxn ang="T14">
                  <a:pos x="T8" y="T9"/>
                </a:cxn>
              </a:cxnLst>
              <a:rect l="T15" t="T16" r="T17" b="T18"/>
              <a:pathLst>
                <a:path w="29" h="29">
                  <a:moveTo>
                    <a:pt x="19" y="0"/>
                  </a:moveTo>
                  <a:lnTo>
                    <a:pt x="0" y="0"/>
                  </a:lnTo>
                  <a:lnTo>
                    <a:pt x="9" y="28"/>
                  </a:lnTo>
                  <a:lnTo>
                    <a:pt x="28" y="28"/>
                  </a:lnTo>
                  <a:lnTo>
                    <a:pt x="19" y="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909" name="Rectangle 28">
              <a:extLst>
                <a:ext uri="{FF2B5EF4-FFF2-40B4-BE49-F238E27FC236}">
                  <a16:creationId xmlns:a16="http://schemas.microsoft.com/office/drawing/2014/main" id="{2032FE80-BE66-41DF-B840-2728786D8D7C}"/>
                </a:ext>
              </a:extLst>
            </p:cNvPr>
            <p:cNvSpPr>
              <a:spLocks noChangeArrowheads="1"/>
            </p:cNvSpPr>
            <p:nvPr/>
          </p:nvSpPr>
          <p:spPr bwMode="auto">
            <a:xfrm>
              <a:off x="3130" y="1910"/>
              <a:ext cx="16" cy="28"/>
            </a:xfrm>
            <a:prstGeom prst="rect">
              <a:avLst/>
            </a:prstGeom>
            <a:solidFill>
              <a:srgbClr val="FF72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0" name="Oval 29">
              <a:extLst>
                <a:ext uri="{FF2B5EF4-FFF2-40B4-BE49-F238E27FC236}">
                  <a16:creationId xmlns:a16="http://schemas.microsoft.com/office/drawing/2014/main" id="{21368BEF-D28A-45E5-9C62-5AB48FC819C0}"/>
                </a:ext>
              </a:extLst>
            </p:cNvPr>
            <p:cNvSpPr>
              <a:spLocks noChangeArrowheads="1"/>
            </p:cNvSpPr>
            <p:nvPr/>
          </p:nvSpPr>
          <p:spPr bwMode="auto">
            <a:xfrm>
              <a:off x="3550" y="1418"/>
              <a:ext cx="592" cy="29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1" name="Oval 30">
              <a:extLst>
                <a:ext uri="{FF2B5EF4-FFF2-40B4-BE49-F238E27FC236}">
                  <a16:creationId xmlns:a16="http://schemas.microsoft.com/office/drawing/2014/main" id="{CF5BF564-2DD2-42A8-8777-661166713120}"/>
                </a:ext>
              </a:extLst>
            </p:cNvPr>
            <p:cNvSpPr>
              <a:spLocks noChangeArrowheads="1"/>
            </p:cNvSpPr>
            <p:nvPr/>
          </p:nvSpPr>
          <p:spPr bwMode="auto">
            <a:xfrm>
              <a:off x="3202" y="1502"/>
              <a:ext cx="44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2" name="Oval 31">
              <a:extLst>
                <a:ext uri="{FF2B5EF4-FFF2-40B4-BE49-F238E27FC236}">
                  <a16:creationId xmlns:a16="http://schemas.microsoft.com/office/drawing/2014/main" id="{99273F15-AAF5-4A42-A39A-59558D340FE9}"/>
                </a:ext>
              </a:extLst>
            </p:cNvPr>
            <p:cNvSpPr>
              <a:spLocks noChangeArrowheads="1"/>
            </p:cNvSpPr>
            <p:nvPr/>
          </p:nvSpPr>
          <p:spPr bwMode="auto">
            <a:xfrm>
              <a:off x="3058" y="1694"/>
              <a:ext cx="292"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3" name="Oval 32">
              <a:extLst>
                <a:ext uri="{FF2B5EF4-FFF2-40B4-BE49-F238E27FC236}">
                  <a16:creationId xmlns:a16="http://schemas.microsoft.com/office/drawing/2014/main" id="{F0F8BC89-6FB3-4D6C-BA54-A439760C27E7}"/>
                </a:ext>
              </a:extLst>
            </p:cNvPr>
            <p:cNvSpPr>
              <a:spLocks noChangeArrowheads="1"/>
            </p:cNvSpPr>
            <p:nvPr/>
          </p:nvSpPr>
          <p:spPr bwMode="auto">
            <a:xfrm>
              <a:off x="3154" y="1814"/>
              <a:ext cx="448" cy="25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4" name="Oval 33">
              <a:extLst>
                <a:ext uri="{FF2B5EF4-FFF2-40B4-BE49-F238E27FC236}">
                  <a16:creationId xmlns:a16="http://schemas.microsoft.com/office/drawing/2014/main" id="{76DD0212-7A58-4001-85A5-7D97E0543AF6}"/>
                </a:ext>
              </a:extLst>
            </p:cNvPr>
            <p:cNvSpPr>
              <a:spLocks noChangeArrowheads="1"/>
            </p:cNvSpPr>
            <p:nvPr/>
          </p:nvSpPr>
          <p:spPr bwMode="auto">
            <a:xfrm>
              <a:off x="3502" y="1862"/>
              <a:ext cx="688" cy="3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5" name="Oval 34">
              <a:extLst>
                <a:ext uri="{FF2B5EF4-FFF2-40B4-BE49-F238E27FC236}">
                  <a16:creationId xmlns:a16="http://schemas.microsoft.com/office/drawing/2014/main" id="{3F9C25CD-D74D-4C7F-96C3-CA8553DEDBE6}"/>
                </a:ext>
              </a:extLst>
            </p:cNvPr>
            <p:cNvSpPr>
              <a:spLocks noChangeArrowheads="1"/>
            </p:cNvSpPr>
            <p:nvPr/>
          </p:nvSpPr>
          <p:spPr bwMode="auto">
            <a:xfrm>
              <a:off x="3958" y="1514"/>
              <a:ext cx="424" cy="2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6" name="Oval 35">
              <a:extLst>
                <a:ext uri="{FF2B5EF4-FFF2-40B4-BE49-F238E27FC236}">
                  <a16:creationId xmlns:a16="http://schemas.microsoft.com/office/drawing/2014/main" id="{23DEC6BC-30D7-40F1-A90D-0202356C487C}"/>
                </a:ext>
              </a:extLst>
            </p:cNvPr>
            <p:cNvSpPr>
              <a:spLocks noChangeArrowheads="1"/>
            </p:cNvSpPr>
            <p:nvPr/>
          </p:nvSpPr>
          <p:spPr bwMode="auto">
            <a:xfrm>
              <a:off x="4030" y="1670"/>
              <a:ext cx="436" cy="2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7" name="Oval 36">
              <a:extLst>
                <a:ext uri="{FF2B5EF4-FFF2-40B4-BE49-F238E27FC236}">
                  <a16:creationId xmlns:a16="http://schemas.microsoft.com/office/drawing/2014/main" id="{48AC06DF-3F34-4EF0-B6FB-691D57621F88}"/>
                </a:ext>
              </a:extLst>
            </p:cNvPr>
            <p:cNvSpPr>
              <a:spLocks noChangeArrowheads="1"/>
            </p:cNvSpPr>
            <p:nvPr/>
          </p:nvSpPr>
          <p:spPr bwMode="auto">
            <a:xfrm>
              <a:off x="3994" y="1730"/>
              <a:ext cx="412" cy="3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8" name="Oval 37">
              <a:extLst>
                <a:ext uri="{FF2B5EF4-FFF2-40B4-BE49-F238E27FC236}">
                  <a16:creationId xmlns:a16="http://schemas.microsoft.com/office/drawing/2014/main" id="{2D2DC498-E722-44E7-98C1-F1B527DEF734}"/>
                </a:ext>
              </a:extLst>
            </p:cNvPr>
            <p:cNvSpPr>
              <a:spLocks noChangeArrowheads="1"/>
            </p:cNvSpPr>
            <p:nvPr/>
          </p:nvSpPr>
          <p:spPr bwMode="auto">
            <a:xfrm>
              <a:off x="3310" y="1610"/>
              <a:ext cx="904" cy="3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19" name="Oval 38">
              <a:extLst>
                <a:ext uri="{FF2B5EF4-FFF2-40B4-BE49-F238E27FC236}">
                  <a16:creationId xmlns:a16="http://schemas.microsoft.com/office/drawing/2014/main" id="{8EF92C42-00D4-4B93-B0E2-F6594801EA8F}"/>
                </a:ext>
              </a:extLst>
            </p:cNvPr>
            <p:cNvSpPr>
              <a:spLocks noChangeArrowheads="1"/>
            </p:cNvSpPr>
            <p:nvPr/>
          </p:nvSpPr>
          <p:spPr bwMode="auto">
            <a:xfrm>
              <a:off x="3526" y="1394"/>
              <a:ext cx="580"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20" name="Oval 39">
              <a:extLst>
                <a:ext uri="{FF2B5EF4-FFF2-40B4-BE49-F238E27FC236}">
                  <a16:creationId xmlns:a16="http://schemas.microsoft.com/office/drawing/2014/main" id="{D7306411-62B6-4034-B86C-82587E6EF93F}"/>
                </a:ext>
              </a:extLst>
            </p:cNvPr>
            <p:cNvSpPr>
              <a:spLocks noChangeArrowheads="1"/>
            </p:cNvSpPr>
            <p:nvPr/>
          </p:nvSpPr>
          <p:spPr bwMode="auto">
            <a:xfrm>
              <a:off x="3190" y="1478"/>
              <a:ext cx="436" cy="29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21" name="Oval 40">
              <a:extLst>
                <a:ext uri="{FF2B5EF4-FFF2-40B4-BE49-F238E27FC236}">
                  <a16:creationId xmlns:a16="http://schemas.microsoft.com/office/drawing/2014/main" id="{E15CE667-4E21-43B6-9ADB-2E9993F6001F}"/>
                </a:ext>
              </a:extLst>
            </p:cNvPr>
            <p:cNvSpPr>
              <a:spLocks noChangeArrowheads="1"/>
            </p:cNvSpPr>
            <p:nvPr/>
          </p:nvSpPr>
          <p:spPr bwMode="auto">
            <a:xfrm>
              <a:off x="3034" y="1670"/>
              <a:ext cx="292" cy="232"/>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22" name="Oval 41">
              <a:extLst>
                <a:ext uri="{FF2B5EF4-FFF2-40B4-BE49-F238E27FC236}">
                  <a16:creationId xmlns:a16="http://schemas.microsoft.com/office/drawing/2014/main" id="{B75B6247-8E43-4828-9044-F1C162499273}"/>
                </a:ext>
              </a:extLst>
            </p:cNvPr>
            <p:cNvSpPr>
              <a:spLocks noChangeArrowheads="1"/>
            </p:cNvSpPr>
            <p:nvPr/>
          </p:nvSpPr>
          <p:spPr bwMode="auto">
            <a:xfrm>
              <a:off x="3130" y="1790"/>
              <a:ext cx="460" cy="25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23" name="Oval 42">
              <a:extLst>
                <a:ext uri="{FF2B5EF4-FFF2-40B4-BE49-F238E27FC236}">
                  <a16:creationId xmlns:a16="http://schemas.microsoft.com/office/drawing/2014/main" id="{F3003FB4-7291-434B-A7C1-AA38A5E4CFC6}"/>
                </a:ext>
              </a:extLst>
            </p:cNvPr>
            <p:cNvSpPr>
              <a:spLocks noChangeArrowheads="1"/>
            </p:cNvSpPr>
            <p:nvPr/>
          </p:nvSpPr>
          <p:spPr bwMode="auto">
            <a:xfrm>
              <a:off x="3478" y="1838"/>
              <a:ext cx="688" cy="316"/>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24" name="Oval 43">
              <a:extLst>
                <a:ext uri="{FF2B5EF4-FFF2-40B4-BE49-F238E27FC236}">
                  <a16:creationId xmlns:a16="http://schemas.microsoft.com/office/drawing/2014/main" id="{91A96D92-4ECF-4C01-98F0-03F98BF8F206}"/>
                </a:ext>
              </a:extLst>
            </p:cNvPr>
            <p:cNvSpPr>
              <a:spLocks noChangeArrowheads="1"/>
            </p:cNvSpPr>
            <p:nvPr/>
          </p:nvSpPr>
          <p:spPr bwMode="auto">
            <a:xfrm>
              <a:off x="3934" y="1490"/>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25" name="Oval 44">
              <a:extLst>
                <a:ext uri="{FF2B5EF4-FFF2-40B4-BE49-F238E27FC236}">
                  <a16:creationId xmlns:a16="http://schemas.microsoft.com/office/drawing/2014/main" id="{9066D675-7BAA-42BF-A555-FCC2739A8A73}"/>
                </a:ext>
              </a:extLst>
            </p:cNvPr>
            <p:cNvSpPr>
              <a:spLocks noChangeArrowheads="1"/>
            </p:cNvSpPr>
            <p:nvPr/>
          </p:nvSpPr>
          <p:spPr bwMode="auto">
            <a:xfrm>
              <a:off x="3994" y="1658"/>
              <a:ext cx="436" cy="220"/>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26" name="Oval 45">
              <a:extLst>
                <a:ext uri="{FF2B5EF4-FFF2-40B4-BE49-F238E27FC236}">
                  <a16:creationId xmlns:a16="http://schemas.microsoft.com/office/drawing/2014/main" id="{75FCEDC2-A84E-4E84-A485-544111E56AE3}"/>
                </a:ext>
              </a:extLst>
            </p:cNvPr>
            <p:cNvSpPr>
              <a:spLocks noChangeArrowheads="1"/>
            </p:cNvSpPr>
            <p:nvPr/>
          </p:nvSpPr>
          <p:spPr bwMode="auto">
            <a:xfrm>
              <a:off x="3958" y="1706"/>
              <a:ext cx="424"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27" name="Oval 46">
              <a:extLst>
                <a:ext uri="{FF2B5EF4-FFF2-40B4-BE49-F238E27FC236}">
                  <a16:creationId xmlns:a16="http://schemas.microsoft.com/office/drawing/2014/main" id="{7E666EDA-F845-45FE-96C6-05011776B3DE}"/>
                </a:ext>
              </a:extLst>
            </p:cNvPr>
            <p:cNvSpPr>
              <a:spLocks noChangeArrowheads="1"/>
            </p:cNvSpPr>
            <p:nvPr/>
          </p:nvSpPr>
          <p:spPr bwMode="auto">
            <a:xfrm>
              <a:off x="3298" y="1574"/>
              <a:ext cx="892" cy="388"/>
            </a:xfrm>
            <a:prstGeom prst="ellipse">
              <a:avLst/>
            </a:prstGeom>
            <a:solidFill>
              <a:srgbClr val="C1D3D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sp>
        <p:nvSpPr>
          <p:cNvPr id="66587" name="Rectangle 47">
            <a:extLst>
              <a:ext uri="{FF2B5EF4-FFF2-40B4-BE49-F238E27FC236}">
                <a16:creationId xmlns:a16="http://schemas.microsoft.com/office/drawing/2014/main" id="{62B67272-F12B-493E-9655-7F4DA66D7511}"/>
              </a:ext>
            </a:extLst>
          </p:cNvPr>
          <p:cNvSpPr>
            <a:spLocks noChangeArrowheads="1"/>
          </p:cNvSpPr>
          <p:nvPr/>
        </p:nvSpPr>
        <p:spPr bwMode="auto">
          <a:xfrm>
            <a:off x="5487988" y="3381375"/>
            <a:ext cx="11620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chemeClr val="tx2"/>
                </a:solidFill>
                <a:latin typeface="Helvetica" panose="020B0604020202020204" pitchFamily="34" charset="0"/>
              </a:rPr>
              <a:t>Internet</a:t>
            </a:r>
          </a:p>
        </p:txBody>
      </p:sp>
      <p:sp>
        <p:nvSpPr>
          <p:cNvPr id="66588" name="Rectangle 48">
            <a:extLst>
              <a:ext uri="{FF2B5EF4-FFF2-40B4-BE49-F238E27FC236}">
                <a16:creationId xmlns:a16="http://schemas.microsoft.com/office/drawing/2014/main" id="{B4B967CC-4DB9-4D2E-837B-66DA8F3E3358}"/>
              </a:ext>
            </a:extLst>
          </p:cNvPr>
          <p:cNvSpPr>
            <a:spLocks noChangeArrowheads="1"/>
          </p:cNvSpPr>
          <p:nvPr/>
        </p:nvSpPr>
        <p:spPr bwMode="auto">
          <a:xfrm>
            <a:off x="1177925" y="1628775"/>
            <a:ext cx="95567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2100" b="1">
                <a:solidFill>
                  <a:schemeClr val="tx2"/>
                </a:solidFill>
                <a:latin typeface="Helvetica" panose="020B0604020202020204" pitchFamily="34" charset="0"/>
              </a:rPr>
              <a:t>Inside</a:t>
            </a:r>
          </a:p>
        </p:txBody>
      </p:sp>
      <p:sp>
        <p:nvSpPr>
          <p:cNvPr id="66589" name="Rectangle 49">
            <a:extLst>
              <a:ext uri="{FF2B5EF4-FFF2-40B4-BE49-F238E27FC236}">
                <a16:creationId xmlns:a16="http://schemas.microsoft.com/office/drawing/2014/main" id="{C6B4DFEB-8E8B-45CA-A7E8-FB9D126EA686}"/>
              </a:ext>
            </a:extLst>
          </p:cNvPr>
          <p:cNvSpPr>
            <a:spLocks noChangeArrowheads="1"/>
          </p:cNvSpPr>
          <p:nvPr/>
        </p:nvSpPr>
        <p:spPr bwMode="auto">
          <a:xfrm>
            <a:off x="762000" y="5311775"/>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chemeClr val="tx2"/>
                </a:solidFill>
                <a:latin typeface="Helvetica" panose="020B0604020202020204" pitchFamily="34" charset="0"/>
              </a:rPr>
              <a:t>10.1.1.1</a:t>
            </a:r>
          </a:p>
        </p:txBody>
      </p:sp>
      <p:grpSp>
        <p:nvGrpSpPr>
          <p:cNvPr id="66590" name="Group 50">
            <a:extLst>
              <a:ext uri="{FF2B5EF4-FFF2-40B4-BE49-F238E27FC236}">
                <a16:creationId xmlns:a16="http://schemas.microsoft.com/office/drawing/2014/main" id="{D85F6CCA-9CE5-453F-B071-9C4464814C72}"/>
              </a:ext>
            </a:extLst>
          </p:cNvPr>
          <p:cNvGrpSpPr>
            <a:grpSpLocks/>
          </p:cNvGrpSpPr>
          <p:nvPr/>
        </p:nvGrpSpPr>
        <p:grpSpPr bwMode="auto">
          <a:xfrm>
            <a:off x="758825" y="4606925"/>
            <a:ext cx="1035050" cy="863600"/>
            <a:chOff x="598" y="2234"/>
            <a:chExt cx="652" cy="544"/>
          </a:xfrm>
        </p:grpSpPr>
        <p:sp>
          <p:nvSpPr>
            <p:cNvPr id="66859" name="Rectangle 51">
              <a:extLst>
                <a:ext uri="{FF2B5EF4-FFF2-40B4-BE49-F238E27FC236}">
                  <a16:creationId xmlns:a16="http://schemas.microsoft.com/office/drawing/2014/main" id="{77518948-A332-46DF-BA51-3A88582294AD}"/>
                </a:ext>
              </a:extLst>
            </p:cNvPr>
            <p:cNvSpPr>
              <a:spLocks noChangeArrowheads="1"/>
            </p:cNvSpPr>
            <p:nvPr/>
          </p:nvSpPr>
          <p:spPr bwMode="auto">
            <a:xfrm>
              <a:off x="1078" y="25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60" name="Rectangle 52">
              <a:extLst>
                <a:ext uri="{FF2B5EF4-FFF2-40B4-BE49-F238E27FC236}">
                  <a16:creationId xmlns:a16="http://schemas.microsoft.com/office/drawing/2014/main" id="{AF19157A-D819-4215-9629-EC074B7530A9}"/>
                </a:ext>
              </a:extLst>
            </p:cNvPr>
            <p:cNvSpPr>
              <a:spLocks noChangeArrowheads="1"/>
            </p:cNvSpPr>
            <p:nvPr/>
          </p:nvSpPr>
          <p:spPr bwMode="auto">
            <a:xfrm>
              <a:off x="610" y="2594"/>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61" name="Freeform 53">
              <a:extLst>
                <a:ext uri="{FF2B5EF4-FFF2-40B4-BE49-F238E27FC236}">
                  <a16:creationId xmlns:a16="http://schemas.microsoft.com/office/drawing/2014/main" id="{954008E9-5E10-42BB-9044-DF0371BD77BA}"/>
                </a:ext>
              </a:extLst>
            </p:cNvPr>
            <p:cNvSpPr>
              <a:spLocks/>
            </p:cNvSpPr>
            <p:nvPr/>
          </p:nvSpPr>
          <p:spPr bwMode="auto">
            <a:xfrm>
              <a:off x="610" y="2534"/>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862" name="Freeform 54">
              <a:extLst>
                <a:ext uri="{FF2B5EF4-FFF2-40B4-BE49-F238E27FC236}">
                  <a16:creationId xmlns:a16="http://schemas.microsoft.com/office/drawing/2014/main" id="{A065D682-CB22-4BB9-B2EC-18C34A0E0790}"/>
                </a:ext>
              </a:extLst>
            </p:cNvPr>
            <p:cNvSpPr>
              <a:spLocks/>
            </p:cNvSpPr>
            <p:nvPr/>
          </p:nvSpPr>
          <p:spPr bwMode="auto">
            <a:xfrm>
              <a:off x="682" y="2246"/>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863" name="Oval 55">
              <a:extLst>
                <a:ext uri="{FF2B5EF4-FFF2-40B4-BE49-F238E27FC236}">
                  <a16:creationId xmlns:a16="http://schemas.microsoft.com/office/drawing/2014/main" id="{52D737CD-7084-458E-A47A-33EB948FDC14}"/>
                </a:ext>
              </a:extLst>
            </p:cNvPr>
            <p:cNvSpPr>
              <a:spLocks noChangeArrowheads="1"/>
            </p:cNvSpPr>
            <p:nvPr/>
          </p:nvSpPr>
          <p:spPr bwMode="auto">
            <a:xfrm>
              <a:off x="1198"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64" name="Oval 56">
              <a:extLst>
                <a:ext uri="{FF2B5EF4-FFF2-40B4-BE49-F238E27FC236}">
                  <a16:creationId xmlns:a16="http://schemas.microsoft.com/office/drawing/2014/main" id="{F20CC2CA-6031-419F-91EF-682D3974196A}"/>
                </a:ext>
              </a:extLst>
            </p:cNvPr>
            <p:cNvSpPr>
              <a:spLocks noChangeArrowheads="1"/>
            </p:cNvSpPr>
            <p:nvPr/>
          </p:nvSpPr>
          <p:spPr bwMode="auto">
            <a:xfrm>
              <a:off x="1234" y="26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65" name="Oval 57">
              <a:extLst>
                <a:ext uri="{FF2B5EF4-FFF2-40B4-BE49-F238E27FC236}">
                  <a16:creationId xmlns:a16="http://schemas.microsoft.com/office/drawing/2014/main" id="{4F2445E2-2B01-4BE5-B012-4F07BA7BB06A}"/>
                </a:ext>
              </a:extLst>
            </p:cNvPr>
            <p:cNvSpPr>
              <a:spLocks noChangeArrowheads="1"/>
            </p:cNvSpPr>
            <p:nvPr/>
          </p:nvSpPr>
          <p:spPr bwMode="auto">
            <a:xfrm>
              <a:off x="1198"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66" name="Oval 58">
              <a:extLst>
                <a:ext uri="{FF2B5EF4-FFF2-40B4-BE49-F238E27FC236}">
                  <a16:creationId xmlns:a16="http://schemas.microsoft.com/office/drawing/2014/main" id="{D294E8C6-FD8D-4C4B-8660-E37CD74205DF}"/>
                </a:ext>
              </a:extLst>
            </p:cNvPr>
            <p:cNvSpPr>
              <a:spLocks noChangeArrowheads="1"/>
            </p:cNvSpPr>
            <p:nvPr/>
          </p:nvSpPr>
          <p:spPr bwMode="auto">
            <a:xfrm>
              <a:off x="1234" y="27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67" name="Rectangle 59">
              <a:extLst>
                <a:ext uri="{FF2B5EF4-FFF2-40B4-BE49-F238E27FC236}">
                  <a16:creationId xmlns:a16="http://schemas.microsoft.com/office/drawing/2014/main" id="{B27D2631-A4C6-44FA-92CA-6F50E4D80C9B}"/>
                </a:ext>
              </a:extLst>
            </p:cNvPr>
            <p:cNvSpPr>
              <a:spLocks noChangeArrowheads="1"/>
            </p:cNvSpPr>
            <p:nvPr/>
          </p:nvSpPr>
          <p:spPr bwMode="auto">
            <a:xfrm>
              <a:off x="1210" y="26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68" name="Rectangle 60">
              <a:extLst>
                <a:ext uri="{FF2B5EF4-FFF2-40B4-BE49-F238E27FC236}">
                  <a16:creationId xmlns:a16="http://schemas.microsoft.com/office/drawing/2014/main" id="{377DC055-2309-4752-8FC7-406E1FD8CC32}"/>
                </a:ext>
              </a:extLst>
            </p:cNvPr>
            <p:cNvSpPr>
              <a:spLocks noChangeArrowheads="1"/>
            </p:cNvSpPr>
            <p:nvPr/>
          </p:nvSpPr>
          <p:spPr bwMode="auto">
            <a:xfrm>
              <a:off x="1198" y="27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69" name="Arc 61">
              <a:extLst>
                <a:ext uri="{FF2B5EF4-FFF2-40B4-BE49-F238E27FC236}">
                  <a16:creationId xmlns:a16="http://schemas.microsoft.com/office/drawing/2014/main" id="{0A7766D4-2188-4A6D-87F7-BF50086A0C46}"/>
                </a:ext>
              </a:extLst>
            </p:cNvPr>
            <p:cNvSpPr>
              <a:spLocks/>
            </p:cNvSpPr>
            <p:nvPr/>
          </p:nvSpPr>
          <p:spPr bwMode="auto">
            <a:xfrm>
              <a:off x="1074" y="2643"/>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870" name="Oval 62">
              <a:extLst>
                <a:ext uri="{FF2B5EF4-FFF2-40B4-BE49-F238E27FC236}">
                  <a16:creationId xmlns:a16="http://schemas.microsoft.com/office/drawing/2014/main" id="{4AFAFD2D-BDE3-4234-B715-DD8218A7CA63}"/>
                </a:ext>
              </a:extLst>
            </p:cNvPr>
            <p:cNvSpPr>
              <a:spLocks noChangeArrowheads="1"/>
            </p:cNvSpPr>
            <p:nvPr/>
          </p:nvSpPr>
          <p:spPr bwMode="auto">
            <a:xfrm>
              <a:off x="682"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71" name="Oval 63">
              <a:extLst>
                <a:ext uri="{FF2B5EF4-FFF2-40B4-BE49-F238E27FC236}">
                  <a16:creationId xmlns:a16="http://schemas.microsoft.com/office/drawing/2014/main" id="{F8BBCCEB-AC88-4515-99F0-5EFB7C51F396}"/>
                </a:ext>
              </a:extLst>
            </p:cNvPr>
            <p:cNvSpPr>
              <a:spLocks noChangeArrowheads="1"/>
            </p:cNvSpPr>
            <p:nvPr/>
          </p:nvSpPr>
          <p:spPr bwMode="auto">
            <a:xfrm>
              <a:off x="994" y="22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72" name="Oval 64">
              <a:extLst>
                <a:ext uri="{FF2B5EF4-FFF2-40B4-BE49-F238E27FC236}">
                  <a16:creationId xmlns:a16="http://schemas.microsoft.com/office/drawing/2014/main" id="{AF926AD0-A005-4A8D-81C1-F42559F517BD}"/>
                </a:ext>
              </a:extLst>
            </p:cNvPr>
            <p:cNvSpPr>
              <a:spLocks noChangeArrowheads="1"/>
            </p:cNvSpPr>
            <p:nvPr/>
          </p:nvSpPr>
          <p:spPr bwMode="auto">
            <a:xfrm>
              <a:off x="682"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73" name="Oval 65">
              <a:extLst>
                <a:ext uri="{FF2B5EF4-FFF2-40B4-BE49-F238E27FC236}">
                  <a16:creationId xmlns:a16="http://schemas.microsoft.com/office/drawing/2014/main" id="{D3A26718-34F1-40FC-9895-4E0014331EFB}"/>
                </a:ext>
              </a:extLst>
            </p:cNvPr>
            <p:cNvSpPr>
              <a:spLocks noChangeArrowheads="1"/>
            </p:cNvSpPr>
            <p:nvPr/>
          </p:nvSpPr>
          <p:spPr bwMode="auto">
            <a:xfrm>
              <a:off x="994" y="24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74" name="Rectangle 66">
              <a:extLst>
                <a:ext uri="{FF2B5EF4-FFF2-40B4-BE49-F238E27FC236}">
                  <a16:creationId xmlns:a16="http://schemas.microsoft.com/office/drawing/2014/main" id="{40D925E6-6162-4446-A5BB-7B0CB6770D54}"/>
                </a:ext>
              </a:extLst>
            </p:cNvPr>
            <p:cNvSpPr>
              <a:spLocks noChangeArrowheads="1"/>
            </p:cNvSpPr>
            <p:nvPr/>
          </p:nvSpPr>
          <p:spPr bwMode="auto">
            <a:xfrm>
              <a:off x="718" y="2282"/>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75" name="Rectangle 67">
              <a:extLst>
                <a:ext uri="{FF2B5EF4-FFF2-40B4-BE49-F238E27FC236}">
                  <a16:creationId xmlns:a16="http://schemas.microsoft.com/office/drawing/2014/main" id="{B9414AD6-66D4-4D78-964F-ED54351679ED}"/>
                </a:ext>
              </a:extLst>
            </p:cNvPr>
            <p:cNvSpPr>
              <a:spLocks noChangeArrowheads="1"/>
            </p:cNvSpPr>
            <p:nvPr/>
          </p:nvSpPr>
          <p:spPr bwMode="auto">
            <a:xfrm>
              <a:off x="726" y="2290"/>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76" name="Rectangle 68">
              <a:extLst>
                <a:ext uri="{FF2B5EF4-FFF2-40B4-BE49-F238E27FC236}">
                  <a16:creationId xmlns:a16="http://schemas.microsoft.com/office/drawing/2014/main" id="{E6C8E9D2-C9EF-4A6E-A9C6-550D979EAFCF}"/>
                </a:ext>
              </a:extLst>
            </p:cNvPr>
            <p:cNvSpPr>
              <a:spLocks noChangeArrowheads="1"/>
            </p:cNvSpPr>
            <p:nvPr/>
          </p:nvSpPr>
          <p:spPr bwMode="auto">
            <a:xfrm>
              <a:off x="682" y="2318"/>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77" name="Rectangle 69">
              <a:extLst>
                <a:ext uri="{FF2B5EF4-FFF2-40B4-BE49-F238E27FC236}">
                  <a16:creationId xmlns:a16="http://schemas.microsoft.com/office/drawing/2014/main" id="{FE539FC3-12F2-4B9D-87D2-C454F5774E45}"/>
                </a:ext>
              </a:extLst>
            </p:cNvPr>
            <p:cNvSpPr>
              <a:spLocks noChangeArrowheads="1"/>
            </p:cNvSpPr>
            <p:nvPr/>
          </p:nvSpPr>
          <p:spPr bwMode="auto">
            <a:xfrm>
              <a:off x="690" y="2326"/>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78" name="Oval 70">
              <a:extLst>
                <a:ext uri="{FF2B5EF4-FFF2-40B4-BE49-F238E27FC236}">
                  <a16:creationId xmlns:a16="http://schemas.microsoft.com/office/drawing/2014/main" id="{815B2211-20F2-4085-87DE-02CA2CF9B40D}"/>
                </a:ext>
              </a:extLst>
            </p:cNvPr>
            <p:cNvSpPr>
              <a:spLocks noChangeArrowheads="1"/>
            </p:cNvSpPr>
            <p:nvPr/>
          </p:nvSpPr>
          <p:spPr bwMode="auto">
            <a:xfrm>
              <a:off x="718"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79" name="Oval 71">
              <a:extLst>
                <a:ext uri="{FF2B5EF4-FFF2-40B4-BE49-F238E27FC236}">
                  <a16:creationId xmlns:a16="http://schemas.microsoft.com/office/drawing/2014/main" id="{FFD7947D-99AA-459E-9F30-6BA41E23094C}"/>
                </a:ext>
              </a:extLst>
            </p:cNvPr>
            <p:cNvSpPr>
              <a:spLocks noChangeArrowheads="1"/>
            </p:cNvSpPr>
            <p:nvPr/>
          </p:nvSpPr>
          <p:spPr bwMode="auto">
            <a:xfrm>
              <a:off x="982" y="2318"/>
              <a:ext cx="52"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80" name="Oval 72">
              <a:extLst>
                <a:ext uri="{FF2B5EF4-FFF2-40B4-BE49-F238E27FC236}">
                  <a16:creationId xmlns:a16="http://schemas.microsoft.com/office/drawing/2014/main" id="{AD7AD510-4136-4BBD-BF73-05AE992EA8FB}"/>
                </a:ext>
              </a:extLst>
            </p:cNvPr>
            <p:cNvSpPr>
              <a:spLocks noChangeArrowheads="1"/>
            </p:cNvSpPr>
            <p:nvPr/>
          </p:nvSpPr>
          <p:spPr bwMode="auto">
            <a:xfrm>
              <a:off x="982"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81" name="Oval 73">
              <a:extLst>
                <a:ext uri="{FF2B5EF4-FFF2-40B4-BE49-F238E27FC236}">
                  <a16:creationId xmlns:a16="http://schemas.microsoft.com/office/drawing/2014/main" id="{EF95EFBE-45F6-4EA5-9AED-D32DEA3A16C0}"/>
                </a:ext>
              </a:extLst>
            </p:cNvPr>
            <p:cNvSpPr>
              <a:spLocks noChangeArrowheads="1"/>
            </p:cNvSpPr>
            <p:nvPr/>
          </p:nvSpPr>
          <p:spPr bwMode="auto">
            <a:xfrm>
              <a:off x="718" y="2450"/>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82" name="Rectangle 74">
              <a:extLst>
                <a:ext uri="{FF2B5EF4-FFF2-40B4-BE49-F238E27FC236}">
                  <a16:creationId xmlns:a16="http://schemas.microsoft.com/office/drawing/2014/main" id="{2820D3E0-C9C0-4506-B332-F5E6338C8E0D}"/>
                </a:ext>
              </a:extLst>
            </p:cNvPr>
            <p:cNvSpPr>
              <a:spLocks noChangeArrowheads="1"/>
            </p:cNvSpPr>
            <p:nvPr/>
          </p:nvSpPr>
          <p:spPr bwMode="auto">
            <a:xfrm>
              <a:off x="718" y="2354"/>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83" name="Rectangle 75">
              <a:extLst>
                <a:ext uri="{FF2B5EF4-FFF2-40B4-BE49-F238E27FC236}">
                  <a16:creationId xmlns:a16="http://schemas.microsoft.com/office/drawing/2014/main" id="{4776D453-0FEB-4CE5-8EF2-85D2257E4D43}"/>
                </a:ext>
              </a:extLst>
            </p:cNvPr>
            <p:cNvSpPr>
              <a:spLocks noChangeArrowheads="1"/>
            </p:cNvSpPr>
            <p:nvPr/>
          </p:nvSpPr>
          <p:spPr bwMode="auto">
            <a:xfrm>
              <a:off x="726" y="2362"/>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84" name="Rectangle 76">
              <a:extLst>
                <a:ext uri="{FF2B5EF4-FFF2-40B4-BE49-F238E27FC236}">
                  <a16:creationId xmlns:a16="http://schemas.microsoft.com/office/drawing/2014/main" id="{C4988F4A-D833-4113-BD7B-B70A30CF9926}"/>
                </a:ext>
              </a:extLst>
            </p:cNvPr>
            <p:cNvSpPr>
              <a:spLocks noChangeArrowheads="1"/>
            </p:cNvSpPr>
            <p:nvPr/>
          </p:nvSpPr>
          <p:spPr bwMode="auto">
            <a:xfrm>
              <a:off x="754" y="2318"/>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85" name="Rectangle 77">
              <a:extLst>
                <a:ext uri="{FF2B5EF4-FFF2-40B4-BE49-F238E27FC236}">
                  <a16:creationId xmlns:a16="http://schemas.microsoft.com/office/drawing/2014/main" id="{C87E2AB6-F157-4711-9A86-E3D4A18F1A75}"/>
                </a:ext>
              </a:extLst>
            </p:cNvPr>
            <p:cNvSpPr>
              <a:spLocks noChangeArrowheads="1"/>
            </p:cNvSpPr>
            <p:nvPr/>
          </p:nvSpPr>
          <p:spPr bwMode="auto">
            <a:xfrm>
              <a:off x="762" y="2326"/>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86" name="Rectangle 78">
              <a:extLst>
                <a:ext uri="{FF2B5EF4-FFF2-40B4-BE49-F238E27FC236}">
                  <a16:creationId xmlns:a16="http://schemas.microsoft.com/office/drawing/2014/main" id="{97EA113E-EE3A-4917-8D20-7B607F21F03D}"/>
                </a:ext>
              </a:extLst>
            </p:cNvPr>
            <p:cNvSpPr>
              <a:spLocks noChangeArrowheads="1"/>
            </p:cNvSpPr>
            <p:nvPr/>
          </p:nvSpPr>
          <p:spPr bwMode="auto">
            <a:xfrm>
              <a:off x="598" y="2582"/>
              <a:ext cx="520"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87" name="Freeform 79">
              <a:extLst>
                <a:ext uri="{FF2B5EF4-FFF2-40B4-BE49-F238E27FC236}">
                  <a16:creationId xmlns:a16="http://schemas.microsoft.com/office/drawing/2014/main" id="{0E09B888-4947-4581-BAA0-0C49AC950ABA}"/>
                </a:ext>
              </a:extLst>
            </p:cNvPr>
            <p:cNvSpPr>
              <a:spLocks/>
            </p:cNvSpPr>
            <p:nvPr/>
          </p:nvSpPr>
          <p:spPr bwMode="auto">
            <a:xfrm>
              <a:off x="598" y="2522"/>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888" name="Freeform 80">
              <a:extLst>
                <a:ext uri="{FF2B5EF4-FFF2-40B4-BE49-F238E27FC236}">
                  <a16:creationId xmlns:a16="http://schemas.microsoft.com/office/drawing/2014/main" id="{5B3339CE-7308-4AFF-8787-EC9AD56A3E9C}"/>
                </a:ext>
              </a:extLst>
            </p:cNvPr>
            <p:cNvSpPr>
              <a:spLocks/>
            </p:cNvSpPr>
            <p:nvPr/>
          </p:nvSpPr>
          <p:spPr bwMode="auto">
            <a:xfrm>
              <a:off x="670" y="2234"/>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889" name="Oval 81">
              <a:extLst>
                <a:ext uri="{FF2B5EF4-FFF2-40B4-BE49-F238E27FC236}">
                  <a16:creationId xmlns:a16="http://schemas.microsoft.com/office/drawing/2014/main" id="{EDC69C34-2665-426F-9CB3-2334F0971BE7}"/>
                </a:ext>
              </a:extLst>
            </p:cNvPr>
            <p:cNvSpPr>
              <a:spLocks noChangeArrowheads="1"/>
            </p:cNvSpPr>
            <p:nvPr/>
          </p:nvSpPr>
          <p:spPr bwMode="auto">
            <a:xfrm>
              <a:off x="1186"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90" name="Oval 82">
              <a:extLst>
                <a:ext uri="{FF2B5EF4-FFF2-40B4-BE49-F238E27FC236}">
                  <a16:creationId xmlns:a16="http://schemas.microsoft.com/office/drawing/2014/main" id="{F30C6629-5285-4F12-91A0-C4BF36B5D334}"/>
                </a:ext>
              </a:extLst>
            </p:cNvPr>
            <p:cNvSpPr>
              <a:spLocks noChangeArrowheads="1"/>
            </p:cNvSpPr>
            <p:nvPr/>
          </p:nvSpPr>
          <p:spPr bwMode="auto">
            <a:xfrm>
              <a:off x="1222" y="26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91" name="Oval 83">
              <a:extLst>
                <a:ext uri="{FF2B5EF4-FFF2-40B4-BE49-F238E27FC236}">
                  <a16:creationId xmlns:a16="http://schemas.microsoft.com/office/drawing/2014/main" id="{EA95B456-1122-448C-88A0-20DD202BE93A}"/>
                </a:ext>
              </a:extLst>
            </p:cNvPr>
            <p:cNvSpPr>
              <a:spLocks noChangeArrowheads="1"/>
            </p:cNvSpPr>
            <p:nvPr/>
          </p:nvSpPr>
          <p:spPr bwMode="auto">
            <a:xfrm>
              <a:off x="1186"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92" name="Oval 84">
              <a:extLst>
                <a:ext uri="{FF2B5EF4-FFF2-40B4-BE49-F238E27FC236}">
                  <a16:creationId xmlns:a16="http://schemas.microsoft.com/office/drawing/2014/main" id="{D5B22874-B4D6-478B-B19F-572E750E7961}"/>
                </a:ext>
              </a:extLst>
            </p:cNvPr>
            <p:cNvSpPr>
              <a:spLocks noChangeArrowheads="1"/>
            </p:cNvSpPr>
            <p:nvPr/>
          </p:nvSpPr>
          <p:spPr bwMode="auto">
            <a:xfrm>
              <a:off x="1222" y="27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93" name="Rectangle 85">
              <a:extLst>
                <a:ext uri="{FF2B5EF4-FFF2-40B4-BE49-F238E27FC236}">
                  <a16:creationId xmlns:a16="http://schemas.microsoft.com/office/drawing/2014/main" id="{C5D01C4B-9404-4BE7-AFAB-53EE287DF776}"/>
                </a:ext>
              </a:extLst>
            </p:cNvPr>
            <p:cNvSpPr>
              <a:spLocks noChangeArrowheads="1"/>
            </p:cNvSpPr>
            <p:nvPr/>
          </p:nvSpPr>
          <p:spPr bwMode="auto">
            <a:xfrm>
              <a:off x="1198" y="26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94" name="Rectangle 86">
              <a:extLst>
                <a:ext uri="{FF2B5EF4-FFF2-40B4-BE49-F238E27FC236}">
                  <a16:creationId xmlns:a16="http://schemas.microsoft.com/office/drawing/2014/main" id="{99A0924B-F7ED-44A6-ADA2-EC5CB1BA1C14}"/>
                </a:ext>
              </a:extLst>
            </p:cNvPr>
            <p:cNvSpPr>
              <a:spLocks noChangeArrowheads="1"/>
            </p:cNvSpPr>
            <p:nvPr/>
          </p:nvSpPr>
          <p:spPr bwMode="auto">
            <a:xfrm>
              <a:off x="1186" y="26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95" name="Arc 87">
              <a:extLst>
                <a:ext uri="{FF2B5EF4-FFF2-40B4-BE49-F238E27FC236}">
                  <a16:creationId xmlns:a16="http://schemas.microsoft.com/office/drawing/2014/main" id="{CEE42CC3-98BA-4CA6-B941-70B5B8F66F15}"/>
                </a:ext>
              </a:extLst>
            </p:cNvPr>
            <p:cNvSpPr>
              <a:spLocks/>
            </p:cNvSpPr>
            <p:nvPr/>
          </p:nvSpPr>
          <p:spPr bwMode="auto">
            <a:xfrm>
              <a:off x="1062" y="2631"/>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896" name="Oval 88">
              <a:extLst>
                <a:ext uri="{FF2B5EF4-FFF2-40B4-BE49-F238E27FC236}">
                  <a16:creationId xmlns:a16="http://schemas.microsoft.com/office/drawing/2014/main" id="{15E1C3A8-0234-4451-A8D0-298880187B41}"/>
                </a:ext>
              </a:extLst>
            </p:cNvPr>
            <p:cNvSpPr>
              <a:spLocks noChangeArrowheads="1"/>
            </p:cNvSpPr>
            <p:nvPr/>
          </p:nvSpPr>
          <p:spPr bwMode="auto">
            <a:xfrm>
              <a:off x="670"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97" name="Oval 89">
              <a:extLst>
                <a:ext uri="{FF2B5EF4-FFF2-40B4-BE49-F238E27FC236}">
                  <a16:creationId xmlns:a16="http://schemas.microsoft.com/office/drawing/2014/main" id="{931856F9-5813-4EC1-95EC-8F104533C67E}"/>
                </a:ext>
              </a:extLst>
            </p:cNvPr>
            <p:cNvSpPr>
              <a:spLocks noChangeArrowheads="1"/>
            </p:cNvSpPr>
            <p:nvPr/>
          </p:nvSpPr>
          <p:spPr bwMode="auto">
            <a:xfrm>
              <a:off x="982" y="22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98" name="Oval 90">
              <a:extLst>
                <a:ext uri="{FF2B5EF4-FFF2-40B4-BE49-F238E27FC236}">
                  <a16:creationId xmlns:a16="http://schemas.microsoft.com/office/drawing/2014/main" id="{53B7C8EF-644A-456E-8143-DDE7211282E7}"/>
                </a:ext>
              </a:extLst>
            </p:cNvPr>
            <p:cNvSpPr>
              <a:spLocks noChangeArrowheads="1"/>
            </p:cNvSpPr>
            <p:nvPr/>
          </p:nvSpPr>
          <p:spPr bwMode="auto">
            <a:xfrm>
              <a:off x="670"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99" name="Oval 91">
              <a:extLst>
                <a:ext uri="{FF2B5EF4-FFF2-40B4-BE49-F238E27FC236}">
                  <a16:creationId xmlns:a16="http://schemas.microsoft.com/office/drawing/2014/main" id="{C5D30214-305D-4623-84EE-D1EA7987D0AD}"/>
                </a:ext>
              </a:extLst>
            </p:cNvPr>
            <p:cNvSpPr>
              <a:spLocks noChangeArrowheads="1"/>
            </p:cNvSpPr>
            <p:nvPr/>
          </p:nvSpPr>
          <p:spPr bwMode="auto">
            <a:xfrm>
              <a:off x="982" y="24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00" name="Rectangle 92">
              <a:extLst>
                <a:ext uri="{FF2B5EF4-FFF2-40B4-BE49-F238E27FC236}">
                  <a16:creationId xmlns:a16="http://schemas.microsoft.com/office/drawing/2014/main" id="{A0BA99EB-43FC-4E80-8291-C7F3E86F8CE8}"/>
                </a:ext>
              </a:extLst>
            </p:cNvPr>
            <p:cNvSpPr>
              <a:spLocks noChangeArrowheads="1"/>
            </p:cNvSpPr>
            <p:nvPr/>
          </p:nvSpPr>
          <p:spPr bwMode="auto">
            <a:xfrm>
              <a:off x="706" y="22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01" name="Rectangle 93">
              <a:extLst>
                <a:ext uri="{FF2B5EF4-FFF2-40B4-BE49-F238E27FC236}">
                  <a16:creationId xmlns:a16="http://schemas.microsoft.com/office/drawing/2014/main" id="{40BA86CE-54AE-4330-A08C-B6D9EAE25B8B}"/>
                </a:ext>
              </a:extLst>
            </p:cNvPr>
            <p:cNvSpPr>
              <a:spLocks noChangeArrowheads="1"/>
            </p:cNvSpPr>
            <p:nvPr/>
          </p:nvSpPr>
          <p:spPr bwMode="auto">
            <a:xfrm>
              <a:off x="670" y="2306"/>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02" name="Oval 94">
              <a:extLst>
                <a:ext uri="{FF2B5EF4-FFF2-40B4-BE49-F238E27FC236}">
                  <a16:creationId xmlns:a16="http://schemas.microsoft.com/office/drawing/2014/main" id="{CA3C5D51-C19C-45A8-BF92-4138B4BAACF1}"/>
                </a:ext>
              </a:extLst>
            </p:cNvPr>
            <p:cNvSpPr>
              <a:spLocks noChangeArrowheads="1"/>
            </p:cNvSpPr>
            <p:nvPr/>
          </p:nvSpPr>
          <p:spPr bwMode="auto">
            <a:xfrm>
              <a:off x="706" y="2306"/>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03" name="Oval 95">
              <a:extLst>
                <a:ext uri="{FF2B5EF4-FFF2-40B4-BE49-F238E27FC236}">
                  <a16:creationId xmlns:a16="http://schemas.microsoft.com/office/drawing/2014/main" id="{104F9C57-F624-424B-96C8-667EA3553C9E}"/>
                </a:ext>
              </a:extLst>
            </p:cNvPr>
            <p:cNvSpPr>
              <a:spLocks noChangeArrowheads="1"/>
            </p:cNvSpPr>
            <p:nvPr/>
          </p:nvSpPr>
          <p:spPr bwMode="auto">
            <a:xfrm>
              <a:off x="958" y="23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04" name="Oval 96">
              <a:extLst>
                <a:ext uri="{FF2B5EF4-FFF2-40B4-BE49-F238E27FC236}">
                  <a16:creationId xmlns:a16="http://schemas.microsoft.com/office/drawing/2014/main" id="{02C370BF-A50E-4332-8C9E-92651015E37F}"/>
                </a:ext>
              </a:extLst>
            </p:cNvPr>
            <p:cNvSpPr>
              <a:spLocks noChangeArrowheads="1"/>
            </p:cNvSpPr>
            <p:nvPr/>
          </p:nvSpPr>
          <p:spPr bwMode="auto">
            <a:xfrm>
              <a:off x="958" y="2438"/>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05" name="Oval 97">
              <a:extLst>
                <a:ext uri="{FF2B5EF4-FFF2-40B4-BE49-F238E27FC236}">
                  <a16:creationId xmlns:a16="http://schemas.microsoft.com/office/drawing/2014/main" id="{FA97C800-8E17-4303-8C1C-6F24D9E4825B}"/>
                </a:ext>
              </a:extLst>
            </p:cNvPr>
            <p:cNvSpPr>
              <a:spLocks noChangeArrowheads="1"/>
            </p:cNvSpPr>
            <p:nvPr/>
          </p:nvSpPr>
          <p:spPr bwMode="auto">
            <a:xfrm>
              <a:off x="706" y="2438"/>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06" name="Rectangle 98">
              <a:extLst>
                <a:ext uri="{FF2B5EF4-FFF2-40B4-BE49-F238E27FC236}">
                  <a16:creationId xmlns:a16="http://schemas.microsoft.com/office/drawing/2014/main" id="{5717E552-8212-4A5A-BA09-00F00F46B995}"/>
                </a:ext>
              </a:extLst>
            </p:cNvPr>
            <p:cNvSpPr>
              <a:spLocks noChangeArrowheads="1"/>
            </p:cNvSpPr>
            <p:nvPr/>
          </p:nvSpPr>
          <p:spPr bwMode="auto">
            <a:xfrm>
              <a:off x="706" y="2342"/>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907" name="Rectangle 99">
              <a:extLst>
                <a:ext uri="{FF2B5EF4-FFF2-40B4-BE49-F238E27FC236}">
                  <a16:creationId xmlns:a16="http://schemas.microsoft.com/office/drawing/2014/main" id="{841119D1-ADA2-4AC9-ACA8-C7884FB45546}"/>
                </a:ext>
              </a:extLst>
            </p:cNvPr>
            <p:cNvSpPr>
              <a:spLocks noChangeArrowheads="1"/>
            </p:cNvSpPr>
            <p:nvPr/>
          </p:nvSpPr>
          <p:spPr bwMode="auto">
            <a:xfrm>
              <a:off x="730" y="23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grpSp>
        <p:nvGrpSpPr>
          <p:cNvPr id="66591" name="Group 100">
            <a:extLst>
              <a:ext uri="{FF2B5EF4-FFF2-40B4-BE49-F238E27FC236}">
                <a16:creationId xmlns:a16="http://schemas.microsoft.com/office/drawing/2014/main" id="{7048C528-7CA2-4B6E-92DC-F5C2B25A482E}"/>
              </a:ext>
            </a:extLst>
          </p:cNvPr>
          <p:cNvGrpSpPr>
            <a:grpSpLocks/>
          </p:cNvGrpSpPr>
          <p:nvPr/>
        </p:nvGrpSpPr>
        <p:grpSpPr bwMode="auto">
          <a:xfrm>
            <a:off x="7578725" y="1857375"/>
            <a:ext cx="1054100" cy="863600"/>
            <a:chOff x="4870" y="1034"/>
            <a:chExt cx="664" cy="544"/>
          </a:xfrm>
        </p:grpSpPr>
        <p:sp>
          <p:nvSpPr>
            <p:cNvPr id="66810" name="Freeform 101">
              <a:extLst>
                <a:ext uri="{FF2B5EF4-FFF2-40B4-BE49-F238E27FC236}">
                  <a16:creationId xmlns:a16="http://schemas.microsoft.com/office/drawing/2014/main" id="{9B047F7C-A981-4782-8483-56AC2802FC66}"/>
                </a:ext>
              </a:extLst>
            </p:cNvPr>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811" name="Rectangle 102">
              <a:extLst>
                <a:ext uri="{FF2B5EF4-FFF2-40B4-BE49-F238E27FC236}">
                  <a16:creationId xmlns:a16="http://schemas.microsoft.com/office/drawing/2014/main" id="{487EEEA4-55F2-4EA6-A054-FF55F04801D9}"/>
                </a:ext>
              </a:extLst>
            </p:cNvPr>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12" name="Freeform 103">
              <a:extLst>
                <a:ext uri="{FF2B5EF4-FFF2-40B4-BE49-F238E27FC236}">
                  <a16:creationId xmlns:a16="http://schemas.microsoft.com/office/drawing/2014/main" id="{11518868-31E3-43D9-9567-99B69C5C7B4D}"/>
                </a:ext>
              </a:extLst>
            </p:cNvPr>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813" name="Freeform 104">
              <a:extLst>
                <a:ext uri="{FF2B5EF4-FFF2-40B4-BE49-F238E27FC236}">
                  <a16:creationId xmlns:a16="http://schemas.microsoft.com/office/drawing/2014/main" id="{0A2A2422-B3EF-4BA7-9834-72E1D013819B}"/>
                </a:ext>
              </a:extLst>
            </p:cNvPr>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814" name="Oval 105">
              <a:extLst>
                <a:ext uri="{FF2B5EF4-FFF2-40B4-BE49-F238E27FC236}">
                  <a16:creationId xmlns:a16="http://schemas.microsoft.com/office/drawing/2014/main" id="{51FD2BC1-C191-450A-8F22-97C232555CE9}"/>
                </a:ext>
              </a:extLst>
            </p:cNvPr>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15" name="Oval 106">
              <a:extLst>
                <a:ext uri="{FF2B5EF4-FFF2-40B4-BE49-F238E27FC236}">
                  <a16:creationId xmlns:a16="http://schemas.microsoft.com/office/drawing/2014/main" id="{47E9A7C9-29BE-4CF0-B099-7425B605E56E}"/>
                </a:ext>
              </a:extLst>
            </p:cNvPr>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16" name="Oval 107">
              <a:extLst>
                <a:ext uri="{FF2B5EF4-FFF2-40B4-BE49-F238E27FC236}">
                  <a16:creationId xmlns:a16="http://schemas.microsoft.com/office/drawing/2014/main" id="{DED5AA2E-6AAE-4445-A85A-DC530E64E706}"/>
                </a:ext>
              </a:extLst>
            </p:cNvPr>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17" name="Oval 108">
              <a:extLst>
                <a:ext uri="{FF2B5EF4-FFF2-40B4-BE49-F238E27FC236}">
                  <a16:creationId xmlns:a16="http://schemas.microsoft.com/office/drawing/2014/main" id="{92B85599-80F5-4EB3-8FCE-0B72C633C801}"/>
                </a:ext>
              </a:extLst>
            </p:cNvPr>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18" name="Rectangle 109">
              <a:extLst>
                <a:ext uri="{FF2B5EF4-FFF2-40B4-BE49-F238E27FC236}">
                  <a16:creationId xmlns:a16="http://schemas.microsoft.com/office/drawing/2014/main" id="{78D41D58-BA74-43B1-98E5-39BFE244BFC0}"/>
                </a:ext>
              </a:extLst>
            </p:cNvPr>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19" name="Rectangle 110">
              <a:extLst>
                <a:ext uri="{FF2B5EF4-FFF2-40B4-BE49-F238E27FC236}">
                  <a16:creationId xmlns:a16="http://schemas.microsoft.com/office/drawing/2014/main" id="{4FD35F24-23B4-454F-A415-43CBA13B07F4}"/>
                </a:ext>
              </a:extLst>
            </p:cNvPr>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20" name="Arc 111">
              <a:extLst>
                <a:ext uri="{FF2B5EF4-FFF2-40B4-BE49-F238E27FC236}">
                  <a16:creationId xmlns:a16="http://schemas.microsoft.com/office/drawing/2014/main" id="{114E83B4-1538-40BF-87EE-E5A839EF5007}"/>
                </a:ext>
              </a:extLst>
            </p:cNvPr>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821" name="Oval 112">
              <a:extLst>
                <a:ext uri="{FF2B5EF4-FFF2-40B4-BE49-F238E27FC236}">
                  <a16:creationId xmlns:a16="http://schemas.microsoft.com/office/drawing/2014/main" id="{008259CF-304F-431E-9E7D-CFC53725F1C7}"/>
                </a:ext>
              </a:extLst>
            </p:cNvPr>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22" name="Oval 113">
              <a:extLst>
                <a:ext uri="{FF2B5EF4-FFF2-40B4-BE49-F238E27FC236}">
                  <a16:creationId xmlns:a16="http://schemas.microsoft.com/office/drawing/2014/main" id="{B41EAFC4-5956-438F-95FB-1663DFD5F1B5}"/>
                </a:ext>
              </a:extLst>
            </p:cNvPr>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23" name="Oval 114">
              <a:extLst>
                <a:ext uri="{FF2B5EF4-FFF2-40B4-BE49-F238E27FC236}">
                  <a16:creationId xmlns:a16="http://schemas.microsoft.com/office/drawing/2014/main" id="{58BCB72F-6BEC-448C-ADA2-19ACDD005456}"/>
                </a:ext>
              </a:extLst>
            </p:cNvPr>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24" name="Oval 115">
              <a:extLst>
                <a:ext uri="{FF2B5EF4-FFF2-40B4-BE49-F238E27FC236}">
                  <a16:creationId xmlns:a16="http://schemas.microsoft.com/office/drawing/2014/main" id="{EFFEC544-6A3E-468D-BE10-A6333F0B2DA5}"/>
                </a:ext>
              </a:extLst>
            </p:cNvPr>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25" name="Rectangle 116">
              <a:extLst>
                <a:ext uri="{FF2B5EF4-FFF2-40B4-BE49-F238E27FC236}">
                  <a16:creationId xmlns:a16="http://schemas.microsoft.com/office/drawing/2014/main" id="{943C6370-4D96-43F9-99BD-4A4EF09BA8DB}"/>
                </a:ext>
              </a:extLst>
            </p:cNvPr>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26" name="Rectangle 117">
              <a:extLst>
                <a:ext uri="{FF2B5EF4-FFF2-40B4-BE49-F238E27FC236}">
                  <a16:creationId xmlns:a16="http://schemas.microsoft.com/office/drawing/2014/main" id="{ECDF3A73-75BF-49D7-A416-36FA52BDBA3F}"/>
                </a:ext>
              </a:extLst>
            </p:cNvPr>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27" name="Rectangle 118">
              <a:extLst>
                <a:ext uri="{FF2B5EF4-FFF2-40B4-BE49-F238E27FC236}">
                  <a16:creationId xmlns:a16="http://schemas.microsoft.com/office/drawing/2014/main" id="{626C6CD9-3263-4E54-8F45-17F60A222567}"/>
                </a:ext>
              </a:extLst>
            </p:cNvPr>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28" name="Rectangle 119">
              <a:extLst>
                <a:ext uri="{FF2B5EF4-FFF2-40B4-BE49-F238E27FC236}">
                  <a16:creationId xmlns:a16="http://schemas.microsoft.com/office/drawing/2014/main" id="{696C6E68-685C-48AC-8EB4-06CF01599022}"/>
                </a:ext>
              </a:extLst>
            </p:cNvPr>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29" name="Oval 120">
              <a:extLst>
                <a:ext uri="{FF2B5EF4-FFF2-40B4-BE49-F238E27FC236}">
                  <a16:creationId xmlns:a16="http://schemas.microsoft.com/office/drawing/2014/main" id="{B83C4BAE-9172-43C6-9707-38125B2E4EC1}"/>
                </a:ext>
              </a:extLst>
            </p:cNvPr>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30" name="Oval 121">
              <a:extLst>
                <a:ext uri="{FF2B5EF4-FFF2-40B4-BE49-F238E27FC236}">
                  <a16:creationId xmlns:a16="http://schemas.microsoft.com/office/drawing/2014/main" id="{205FEF00-BFBC-458C-84AE-AC1D9A2BF0D5}"/>
                </a:ext>
              </a:extLst>
            </p:cNvPr>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31" name="Oval 122">
              <a:extLst>
                <a:ext uri="{FF2B5EF4-FFF2-40B4-BE49-F238E27FC236}">
                  <a16:creationId xmlns:a16="http://schemas.microsoft.com/office/drawing/2014/main" id="{B47C05A5-F74C-4AF3-9494-806B2E18C0EB}"/>
                </a:ext>
              </a:extLst>
            </p:cNvPr>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32" name="Oval 123">
              <a:extLst>
                <a:ext uri="{FF2B5EF4-FFF2-40B4-BE49-F238E27FC236}">
                  <a16:creationId xmlns:a16="http://schemas.microsoft.com/office/drawing/2014/main" id="{9AD8034C-7494-48E3-B71B-9FE650D96F3D}"/>
                </a:ext>
              </a:extLst>
            </p:cNvPr>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33" name="Rectangle 124">
              <a:extLst>
                <a:ext uri="{FF2B5EF4-FFF2-40B4-BE49-F238E27FC236}">
                  <a16:creationId xmlns:a16="http://schemas.microsoft.com/office/drawing/2014/main" id="{BB7CE32D-69AB-450C-A06D-88096898D37B}"/>
                </a:ext>
              </a:extLst>
            </p:cNvPr>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34" name="Rectangle 125">
              <a:extLst>
                <a:ext uri="{FF2B5EF4-FFF2-40B4-BE49-F238E27FC236}">
                  <a16:creationId xmlns:a16="http://schemas.microsoft.com/office/drawing/2014/main" id="{6F48069F-DF08-4887-97E8-D68CEAF7CDB4}"/>
                </a:ext>
              </a:extLst>
            </p:cNvPr>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35" name="Rectangle 126">
              <a:extLst>
                <a:ext uri="{FF2B5EF4-FFF2-40B4-BE49-F238E27FC236}">
                  <a16:creationId xmlns:a16="http://schemas.microsoft.com/office/drawing/2014/main" id="{5F40E224-71CF-4841-9CCB-C3D4875920E3}"/>
                </a:ext>
              </a:extLst>
            </p:cNvPr>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36" name="Rectangle 127">
              <a:extLst>
                <a:ext uri="{FF2B5EF4-FFF2-40B4-BE49-F238E27FC236}">
                  <a16:creationId xmlns:a16="http://schemas.microsoft.com/office/drawing/2014/main" id="{78E2C24F-D08C-461D-BCDC-9D130A125A17}"/>
                </a:ext>
              </a:extLst>
            </p:cNvPr>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37" name="Rectangle 128">
              <a:extLst>
                <a:ext uri="{FF2B5EF4-FFF2-40B4-BE49-F238E27FC236}">
                  <a16:creationId xmlns:a16="http://schemas.microsoft.com/office/drawing/2014/main" id="{F1BABC3E-8568-4E83-8569-6D3DBEFE054A}"/>
                </a:ext>
              </a:extLst>
            </p:cNvPr>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38" name="Freeform 129">
              <a:extLst>
                <a:ext uri="{FF2B5EF4-FFF2-40B4-BE49-F238E27FC236}">
                  <a16:creationId xmlns:a16="http://schemas.microsoft.com/office/drawing/2014/main" id="{5F37227D-79B9-478B-979C-F0CE66589FC9}"/>
                </a:ext>
              </a:extLst>
            </p:cNvPr>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839" name="Freeform 130">
              <a:extLst>
                <a:ext uri="{FF2B5EF4-FFF2-40B4-BE49-F238E27FC236}">
                  <a16:creationId xmlns:a16="http://schemas.microsoft.com/office/drawing/2014/main" id="{E56B6386-00D1-428A-A1E6-68DE08938E16}"/>
                </a:ext>
              </a:extLst>
            </p:cNvPr>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840" name="Oval 131">
              <a:extLst>
                <a:ext uri="{FF2B5EF4-FFF2-40B4-BE49-F238E27FC236}">
                  <a16:creationId xmlns:a16="http://schemas.microsoft.com/office/drawing/2014/main" id="{AC0D75E7-73DE-404D-B8F3-2492BAE2F8AE}"/>
                </a:ext>
              </a:extLst>
            </p:cNvPr>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41" name="Oval 132">
              <a:extLst>
                <a:ext uri="{FF2B5EF4-FFF2-40B4-BE49-F238E27FC236}">
                  <a16:creationId xmlns:a16="http://schemas.microsoft.com/office/drawing/2014/main" id="{ACF98705-C98F-4063-9E30-768042704582}"/>
                </a:ext>
              </a:extLst>
            </p:cNvPr>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42" name="Oval 133">
              <a:extLst>
                <a:ext uri="{FF2B5EF4-FFF2-40B4-BE49-F238E27FC236}">
                  <a16:creationId xmlns:a16="http://schemas.microsoft.com/office/drawing/2014/main" id="{2F46BD9A-EA40-4422-BD11-3F9156BBF964}"/>
                </a:ext>
              </a:extLst>
            </p:cNvPr>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43" name="Oval 134">
              <a:extLst>
                <a:ext uri="{FF2B5EF4-FFF2-40B4-BE49-F238E27FC236}">
                  <a16:creationId xmlns:a16="http://schemas.microsoft.com/office/drawing/2014/main" id="{173C6817-9BE9-47C9-8B11-A363C8F62157}"/>
                </a:ext>
              </a:extLst>
            </p:cNvPr>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44" name="Rectangle 135">
              <a:extLst>
                <a:ext uri="{FF2B5EF4-FFF2-40B4-BE49-F238E27FC236}">
                  <a16:creationId xmlns:a16="http://schemas.microsoft.com/office/drawing/2014/main" id="{9483CC1C-A040-453D-8908-937746C099AD}"/>
                </a:ext>
              </a:extLst>
            </p:cNvPr>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45" name="Rectangle 136">
              <a:extLst>
                <a:ext uri="{FF2B5EF4-FFF2-40B4-BE49-F238E27FC236}">
                  <a16:creationId xmlns:a16="http://schemas.microsoft.com/office/drawing/2014/main" id="{634BA24A-F882-4604-A1FD-7C1AAE7F6146}"/>
                </a:ext>
              </a:extLst>
            </p:cNvPr>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46" name="Arc 137">
              <a:extLst>
                <a:ext uri="{FF2B5EF4-FFF2-40B4-BE49-F238E27FC236}">
                  <a16:creationId xmlns:a16="http://schemas.microsoft.com/office/drawing/2014/main" id="{79E6CEFF-D208-4179-B76C-F874C67E1762}"/>
                </a:ext>
              </a:extLst>
            </p:cNvPr>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847" name="Oval 138">
              <a:extLst>
                <a:ext uri="{FF2B5EF4-FFF2-40B4-BE49-F238E27FC236}">
                  <a16:creationId xmlns:a16="http://schemas.microsoft.com/office/drawing/2014/main" id="{ABC9ABC8-2F82-4485-8139-F0D26F8E5C98}"/>
                </a:ext>
              </a:extLst>
            </p:cNvPr>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48" name="Oval 139">
              <a:extLst>
                <a:ext uri="{FF2B5EF4-FFF2-40B4-BE49-F238E27FC236}">
                  <a16:creationId xmlns:a16="http://schemas.microsoft.com/office/drawing/2014/main" id="{A22568AB-FAFB-4772-B17C-5BE6FF1FF460}"/>
                </a:ext>
              </a:extLst>
            </p:cNvPr>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49" name="Oval 140">
              <a:extLst>
                <a:ext uri="{FF2B5EF4-FFF2-40B4-BE49-F238E27FC236}">
                  <a16:creationId xmlns:a16="http://schemas.microsoft.com/office/drawing/2014/main" id="{E337C95B-3328-4204-89E2-97E34CA150E7}"/>
                </a:ext>
              </a:extLst>
            </p:cNvPr>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50" name="Oval 141">
              <a:extLst>
                <a:ext uri="{FF2B5EF4-FFF2-40B4-BE49-F238E27FC236}">
                  <a16:creationId xmlns:a16="http://schemas.microsoft.com/office/drawing/2014/main" id="{F7080BD3-4909-4D41-914B-569E1AEE7F9F}"/>
                </a:ext>
              </a:extLst>
            </p:cNvPr>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51" name="Rectangle 142">
              <a:extLst>
                <a:ext uri="{FF2B5EF4-FFF2-40B4-BE49-F238E27FC236}">
                  <a16:creationId xmlns:a16="http://schemas.microsoft.com/office/drawing/2014/main" id="{99CA5A56-2984-43F4-A3FA-CF821747F1F8}"/>
                </a:ext>
              </a:extLst>
            </p:cNvPr>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52" name="Rectangle 143">
              <a:extLst>
                <a:ext uri="{FF2B5EF4-FFF2-40B4-BE49-F238E27FC236}">
                  <a16:creationId xmlns:a16="http://schemas.microsoft.com/office/drawing/2014/main" id="{8795835E-BF70-4B22-BF56-86089290F99C}"/>
                </a:ext>
              </a:extLst>
            </p:cNvPr>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53" name="Oval 144">
              <a:extLst>
                <a:ext uri="{FF2B5EF4-FFF2-40B4-BE49-F238E27FC236}">
                  <a16:creationId xmlns:a16="http://schemas.microsoft.com/office/drawing/2014/main" id="{CBB18318-98E4-4A52-9A89-90BD005A45DB}"/>
                </a:ext>
              </a:extLst>
            </p:cNvPr>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54" name="Oval 145">
              <a:extLst>
                <a:ext uri="{FF2B5EF4-FFF2-40B4-BE49-F238E27FC236}">
                  <a16:creationId xmlns:a16="http://schemas.microsoft.com/office/drawing/2014/main" id="{B45C3D22-8FA9-4848-80A5-7DEBC3611E5C}"/>
                </a:ext>
              </a:extLst>
            </p:cNvPr>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55" name="Oval 146">
              <a:extLst>
                <a:ext uri="{FF2B5EF4-FFF2-40B4-BE49-F238E27FC236}">
                  <a16:creationId xmlns:a16="http://schemas.microsoft.com/office/drawing/2014/main" id="{6E2F0F68-F077-4BB6-8F23-16340401FFAD}"/>
                </a:ext>
              </a:extLst>
            </p:cNvPr>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56" name="Oval 147">
              <a:extLst>
                <a:ext uri="{FF2B5EF4-FFF2-40B4-BE49-F238E27FC236}">
                  <a16:creationId xmlns:a16="http://schemas.microsoft.com/office/drawing/2014/main" id="{7B62C801-0193-4114-AA2B-69BA0B52D390}"/>
                </a:ext>
              </a:extLst>
            </p:cNvPr>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57" name="Rectangle 148">
              <a:extLst>
                <a:ext uri="{FF2B5EF4-FFF2-40B4-BE49-F238E27FC236}">
                  <a16:creationId xmlns:a16="http://schemas.microsoft.com/office/drawing/2014/main" id="{DB138F08-24BA-45CD-8402-B764EE18C143}"/>
                </a:ext>
              </a:extLst>
            </p:cNvPr>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58" name="Rectangle 149">
              <a:extLst>
                <a:ext uri="{FF2B5EF4-FFF2-40B4-BE49-F238E27FC236}">
                  <a16:creationId xmlns:a16="http://schemas.microsoft.com/office/drawing/2014/main" id="{CED0953E-0372-46E5-B9E7-0CD84BE43D3A}"/>
                </a:ext>
              </a:extLst>
            </p:cNvPr>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grpSp>
        <p:nvGrpSpPr>
          <p:cNvPr id="66592" name="Group 150">
            <a:extLst>
              <a:ext uri="{FF2B5EF4-FFF2-40B4-BE49-F238E27FC236}">
                <a16:creationId xmlns:a16="http://schemas.microsoft.com/office/drawing/2014/main" id="{D040C947-3454-4390-B1AC-688CCBF7BDE1}"/>
              </a:ext>
            </a:extLst>
          </p:cNvPr>
          <p:cNvGrpSpPr>
            <a:grpSpLocks/>
          </p:cNvGrpSpPr>
          <p:nvPr/>
        </p:nvGrpSpPr>
        <p:grpSpPr bwMode="auto">
          <a:xfrm>
            <a:off x="758825" y="2085975"/>
            <a:ext cx="1054100" cy="863600"/>
            <a:chOff x="574" y="1478"/>
            <a:chExt cx="664" cy="544"/>
          </a:xfrm>
        </p:grpSpPr>
        <p:sp>
          <p:nvSpPr>
            <p:cNvPr id="66761" name="Rectangle 151">
              <a:extLst>
                <a:ext uri="{FF2B5EF4-FFF2-40B4-BE49-F238E27FC236}">
                  <a16:creationId xmlns:a16="http://schemas.microsoft.com/office/drawing/2014/main" id="{60BBA79B-C773-46D3-91E4-49CC0338FDFC}"/>
                </a:ext>
              </a:extLst>
            </p:cNvPr>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62" name="Rectangle 152">
              <a:extLst>
                <a:ext uri="{FF2B5EF4-FFF2-40B4-BE49-F238E27FC236}">
                  <a16:creationId xmlns:a16="http://schemas.microsoft.com/office/drawing/2014/main" id="{51012E36-04B6-4DA1-A23A-F6A3625B27B4}"/>
                </a:ext>
              </a:extLst>
            </p:cNvPr>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63" name="Freeform 153">
              <a:extLst>
                <a:ext uri="{FF2B5EF4-FFF2-40B4-BE49-F238E27FC236}">
                  <a16:creationId xmlns:a16="http://schemas.microsoft.com/office/drawing/2014/main" id="{BECAD9E8-D606-482D-A597-1A68039C5C2C}"/>
                </a:ext>
              </a:extLst>
            </p:cNvPr>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764" name="Freeform 154">
              <a:extLst>
                <a:ext uri="{FF2B5EF4-FFF2-40B4-BE49-F238E27FC236}">
                  <a16:creationId xmlns:a16="http://schemas.microsoft.com/office/drawing/2014/main" id="{BC2488C8-77B7-4E39-B8B1-F71707D5F553}"/>
                </a:ext>
              </a:extLst>
            </p:cNvPr>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765" name="Oval 155">
              <a:extLst>
                <a:ext uri="{FF2B5EF4-FFF2-40B4-BE49-F238E27FC236}">
                  <a16:creationId xmlns:a16="http://schemas.microsoft.com/office/drawing/2014/main" id="{12F4436C-481B-4EDF-A774-C733C5FFFE75}"/>
                </a:ext>
              </a:extLst>
            </p:cNvPr>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66" name="Oval 156">
              <a:extLst>
                <a:ext uri="{FF2B5EF4-FFF2-40B4-BE49-F238E27FC236}">
                  <a16:creationId xmlns:a16="http://schemas.microsoft.com/office/drawing/2014/main" id="{0D481687-13A9-4EF9-A926-A860190A0ACE}"/>
                </a:ext>
              </a:extLst>
            </p:cNvPr>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67" name="Oval 157">
              <a:extLst>
                <a:ext uri="{FF2B5EF4-FFF2-40B4-BE49-F238E27FC236}">
                  <a16:creationId xmlns:a16="http://schemas.microsoft.com/office/drawing/2014/main" id="{96F121FB-A0CE-467B-BFBD-28AFB173E3C6}"/>
                </a:ext>
              </a:extLst>
            </p:cNvPr>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68" name="Oval 158">
              <a:extLst>
                <a:ext uri="{FF2B5EF4-FFF2-40B4-BE49-F238E27FC236}">
                  <a16:creationId xmlns:a16="http://schemas.microsoft.com/office/drawing/2014/main" id="{5A93CA94-921F-432A-83EC-C6B6F3747C94}"/>
                </a:ext>
              </a:extLst>
            </p:cNvPr>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69" name="Rectangle 159">
              <a:extLst>
                <a:ext uri="{FF2B5EF4-FFF2-40B4-BE49-F238E27FC236}">
                  <a16:creationId xmlns:a16="http://schemas.microsoft.com/office/drawing/2014/main" id="{F7C0674E-53FD-4661-9C29-C578425137F2}"/>
                </a:ext>
              </a:extLst>
            </p:cNvPr>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70" name="Rectangle 160">
              <a:extLst>
                <a:ext uri="{FF2B5EF4-FFF2-40B4-BE49-F238E27FC236}">
                  <a16:creationId xmlns:a16="http://schemas.microsoft.com/office/drawing/2014/main" id="{3C593DED-3EE5-49A7-8D28-0888ECE3C7F0}"/>
                </a:ext>
              </a:extLst>
            </p:cNvPr>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71" name="Arc 161">
              <a:extLst>
                <a:ext uri="{FF2B5EF4-FFF2-40B4-BE49-F238E27FC236}">
                  <a16:creationId xmlns:a16="http://schemas.microsoft.com/office/drawing/2014/main" id="{BA137C59-8E80-47FE-B257-17E37D9D3B3A}"/>
                </a:ext>
              </a:extLst>
            </p:cNvPr>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772" name="Oval 162">
              <a:extLst>
                <a:ext uri="{FF2B5EF4-FFF2-40B4-BE49-F238E27FC236}">
                  <a16:creationId xmlns:a16="http://schemas.microsoft.com/office/drawing/2014/main" id="{1903E578-E833-4913-95F0-626B53D657D7}"/>
                </a:ext>
              </a:extLst>
            </p:cNvPr>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73" name="Oval 163">
              <a:extLst>
                <a:ext uri="{FF2B5EF4-FFF2-40B4-BE49-F238E27FC236}">
                  <a16:creationId xmlns:a16="http://schemas.microsoft.com/office/drawing/2014/main" id="{716BB513-5C7F-4D97-9E71-FAD2E85AC6AA}"/>
                </a:ext>
              </a:extLst>
            </p:cNvPr>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74" name="Oval 164">
              <a:extLst>
                <a:ext uri="{FF2B5EF4-FFF2-40B4-BE49-F238E27FC236}">
                  <a16:creationId xmlns:a16="http://schemas.microsoft.com/office/drawing/2014/main" id="{3B3F8506-CFAB-4078-BE76-FDF565951A01}"/>
                </a:ext>
              </a:extLst>
            </p:cNvPr>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75" name="Oval 165">
              <a:extLst>
                <a:ext uri="{FF2B5EF4-FFF2-40B4-BE49-F238E27FC236}">
                  <a16:creationId xmlns:a16="http://schemas.microsoft.com/office/drawing/2014/main" id="{5F4A74ED-E89D-43D7-826E-E4985788B30A}"/>
                </a:ext>
              </a:extLst>
            </p:cNvPr>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76" name="Rectangle 166">
              <a:extLst>
                <a:ext uri="{FF2B5EF4-FFF2-40B4-BE49-F238E27FC236}">
                  <a16:creationId xmlns:a16="http://schemas.microsoft.com/office/drawing/2014/main" id="{3C302145-EA85-403D-9EBD-FC45E0A6CD7D}"/>
                </a:ext>
              </a:extLst>
            </p:cNvPr>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77" name="Rectangle 167">
              <a:extLst>
                <a:ext uri="{FF2B5EF4-FFF2-40B4-BE49-F238E27FC236}">
                  <a16:creationId xmlns:a16="http://schemas.microsoft.com/office/drawing/2014/main" id="{B3ECD67D-7CB7-42ED-8428-590FF7209984}"/>
                </a:ext>
              </a:extLst>
            </p:cNvPr>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78" name="Rectangle 168">
              <a:extLst>
                <a:ext uri="{FF2B5EF4-FFF2-40B4-BE49-F238E27FC236}">
                  <a16:creationId xmlns:a16="http://schemas.microsoft.com/office/drawing/2014/main" id="{C36CADA4-7BA8-4301-964A-31BED15DB7A9}"/>
                </a:ext>
              </a:extLst>
            </p:cNvPr>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79" name="Rectangle 169">
              <a:extLst>
                <a:ext uri="{FF2B5EF4-FFF2-40B4-BE49-F238E27FC236}">
                  <a16:creationId xmlns:a16="http://schemas.microsoft.com/office/drawing/2014/main" id="{3D7D728D-C04E-480A-8119-444BB3F42116}"/>
                </a:ext>
              </a:extLst>
            </p:cNvPr>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0" name="Oval 170">
              <a:extLst>
                <a:ext uri="{FF2B5EF4-FFF2-40B4-BE49-F238E27FC236}">
                  <a16:creationId xmlns:a16="http://schemas.microsoft.com/office/drawing/2014/main" id="{180AFF40-FD88-49B7-A865-8303A3A9D629}"/>
                </a:ext>
              </a:extLst>
            </p:cNvPr>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1" name="Oval 171">
              <a:extLst>
                <a:ext uri="{FF2B5EF4-FFF2-40B4-BE49-F238E27FC236}">
                  <a16:creationId xmlns:a16="http://schemas.microsoft.com/office/drawing/2014/main" id="{81D98D26-923E-4959-A312-E453BB7825CE}"/>
                </a:ext>
              </a:extLst>
            </p:cNvPr>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2" name="Oval 172">
              <a:extLst>
                <a:ext uri="{FF2B5EF4-FFF2-40B4-BE49-F238E27FC236}">
                  <a16:creationId xmlns:a16="http://schemas.microsoft.com/office/drawing/2014/main" id="{1D0711D4-5246-4911-B493-C8117FC32022}"/>
                </a:ext>
              </a:extLst>
            </p:cNvPr>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3" name="Oval 173">
              <a:extLst>
                <a:ext uri="{FF2B5EF4-FFF2-40B4-BE49-F238E27FC236}">
                  <a16:creationId xmlns:a16="http://schemas.microsoft.com/office/drawing/2014/main" id="{D7402E62-DF04-40BA-81E8-7665FD6318E9}"/>
                </a:ext>
              </a:extLst>
            </p:cNvPr>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4" name="Rectangle 174">
              <a:extLst>
                <a:ext uri="{FF2B5EF4-FFF2-40B4-BE49-F238E27FC236}">
                  <a16:creationId xmlns:a16="http://schemas.microsoft.com/office/drawing/2014/main" id="{CF134660-8572-4716-8EA3-D4387E5BFE09}"/>
                </a:ext>
              </a:extLst>
            </p:cNvPr>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5" name="Rectangle 175">
              <a:extLst>
                <a:ext uri="{FF2B5EF4-FFF2-40B4-BE49-F238E27FC236}">
                  <a16:creationId xmlns:a16="http://schemas.microsoft.com/office/drawing/2014/main" id="{D1B88425-6CA0-4567-B798-11EF3D607A9B}"/>
                </a:ext>
              </a:extLst>
            </p:cNvPr>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6" name="Rectangle 176">
              <a:extLst>
                <a:ext uri="{FF2B5EF4-FFF2-40B4-BE49-F238E27FC236}">
                  <a16:creationId xmlns:a16="http://schemas.microsoft.com/office/drawing/2014/main" id="{B790525F-7A6F-4EA7-850A-4B0F28DE5725}"/>
                </a:ext>
              </a:extLst>
            </p:cNvPr>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7" name="Rectangle 177">
              <a:extLst>
                <a:ext uri="{FF2B5EF4-FFF2-40B4-BE49-F238E27FC236}">
                  <a16:creationId xmlns:a16="http://schemas.microsoft.com/office/drawing/2014/main" id="{B9E388AD-0376-41A9-8650-77B0EF1F78E6}"/>
                </a:ext>
              </a:extLst>
            </p:cNvPr>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8" name="Rectangle 178">
              <a:extLst>
                <a:ext uri="{FF2B5EF4-FFF2-40B4-BE49-F238E27FC236}">
                  <a16:creationId xmlns:a16="http://schemas.microsoft.com/office/drawing/2014/main" id="{67603233-2C30-42CB-9084-033826265CCB}"/>
                </a:ext>
              </a:extLst>
            </p:cNvPr>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89" name="Freeform 179">
              <a:extLst>
                <a:ext uri="{FF2B5EF4-FFF2-40B4-BE49-F238E27FC236}">
                  <a16:creationId xmlns:a16="http://schemas.microsoft.com/office/drawing/2014/main" id="{CD1CF91D-DFE4-48EE-98EC-4E583FE4EA09}"/>
                </a:ext>
              </a:extLst>
            </p:cNvPr>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790" name="Freeform 180">
              <a:extLst>
                <a:ext uri="{FF2B5EF4-FFF2-40B4-BE49-F238E27FC236}">
                  <a16:creationId xmlns:a16="http://schemas.microsoft.com/office/drawing/2014/main" id="{861448A8-EF9A-4B39-AA3A-2D8D9AE3B822}"/>
                </a:ext>
              </a:extLst>
            </p:cNvPr>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791" name="Oval 181">
              <a:extLst>
                <a:ext uri="{FF2B5EF4-FFF2-40B4-BE49-F238E27FC236}">
                  <a16:creationId xmlns:a16="http://schemas.microsoft.com/office/drawing/2014/main" id="{4EDD8BAF-5C30-4E37-BBD5-3545EF2E2C8B}"/>
                </a:ext>
              </a:extLst>
            </p:cNvPr>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92" name="Oval 182">
              <a:extLst>
                <a:ext uri="{FF2B5EF4-FFF2-40B4-BE49-F238E27FC236}">
                  <a16:creationId xmlns:a16="http://schemas.microsoft.com/office/drawing/2014/main" id="{5A45DE12-7B11-41CC-B38C-7452EFD2763E}"/>
                </a:ext>
              </a:extLst>
            </p:cNvPr>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93" name="Oval 183">
              <a:extLst>
                <a:ext uri="{FF2B5EF4-FFF2-40B4-BE49-F238E27FC236}">
                  <a16:creationId xmlns:a16="http://schemas.microsoft.com/office/drawing/2014/main" id="{863E0100-1030-4CF4-A67D-500731E3C350}"/>
                </a:ext>
              </a:extLst>
            </p:cNvPr>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94" name="Oval 184">
              <a:extLst>
                <a:ext uri="{FF2B5EF4-FFF2-40B4-BE49-F238E27FC236}">
                  <a16:creationId xmlns:a16="http://schemas.microsoft.com/office/drawing/2014/main" id="{93F87D9A-29F7-4401-9771-5161D34ED0D5}"/>
                </a:ext>
              </a:extLst>
            </p:cNvPr>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95" name="Rectangle 185">
              <a:extLst>
                <a:ext uri="{FF2B5EF4-FFF2-40B4-BE49-F238E27FC236}">
                  <a16:creationId xmlns:a16="http://schemas.microsoft.com/office/drawing/2014/main" id="{9773ED46-C7A0-45D7-B4DF-93DF8C137A18}"/>
                </a:ext>
              </a:extLst>
            </p:cNvPr>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96" name="Rectangle 186">
              <a:extLst>
                <a:ext uri="{FF2B5EF4-FFF2-40B4-BE49-F238E27FC236}">
                  <a16:creationId xmlns:a16="http://schemas.microsoft.com/office/drawing/2014/main" id="{680BE411-3C21-43B7-A30B-BA0A74A444C2}"/>
                </a:ext>
              </a:extLst>
            </p:cNvPr>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97" name="Arc 187">
              <a:extLst>
                <a:ext uri="{FF2B5EF4-FFF2-40B4-BE49-F238E27FC236}">
                  <a16:creationId xmlns:a16="http://schemas.microsoft.com/office/drawing/2014/main" id="{59D66A82-50A1-47F9-A8A8-4C62661E30F0}"/>
                </a:ext>
              </a:extLst>
            </p:cNvPr>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798" name="Oval 188">
              <a:extLst>
                <a:ext uri="{FF2B5EF4-FFF2-40B4-BE49-F238E27FC236}">
                  <a16:creationId xmlns:a16="http://schemas.microsoft.com/office/drawing/2014/main" id="{0DF8A909-C010-4D82-B55E-4D1689E8BA9A}"/>
                </a:ext>
              </a:extLst>
            </p:cNvPr>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99" name="Oval 189">
              <a:extLst>
                <a:ext uri="{FF2B5EF4-FFF2-40B4-BE49-F238E27FC236}">
                  <a16:creationId xmlns:a16="http://schemas.microsoft.com/office/drawing/2014/main" id="{F6156FC3-FFBF-4835-B139-23002D128CDB}"/>
                </a:ext>
              </a:extLst>
            </p:cNvPr>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0" name="Oval 190">
              <a:extLst>
                <a:ext uri="{FF2B5EF4-FFF2-40B4-BE49-F238E27FC236}">
                  <a16:creationId xmlns:a16="http://schemas.microsoft.com/office/drawing/2014/main" id="{354CE987-76B1-49B2-B08C-F84FFEC60AA1}"/>
                </a:ext>
              </a:extLst>
            </p:cNvPr>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1" name="Oval 191">
              <a:extLst>
                <a:ext uri="{FF2B5EF4-FFF2-40B4-BE49-F238E27FC236}">
                  <a16:creationId xmlns:a16="http://schemas.microsoft.com/office/drawing/2014/main" id="{2F26A1F6-DB74-4ECC-8602-13D3CC8807FA}"/>
                </a:ext>
              </a:extLst>
            </p:cNvPr>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2" name="Rectangle 192">
              <a:extLst>
                <a:ext uri="{FF2B5EF4-FFF2-40B4-BE49-F238E27FC236}">
                  <a16:creationId xmlns:a16="http://schemas.microsoft.com/office/drawing/2014/main" id="{ADBD603E-0160-44AF-868B-232A970FFDF4}"/>
                </a:ext>
              </a:extLst>
            </p:cNvPr>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3" name="Rectangle 193">
              <a:extLst>
                <a:ext uri="{FF2B5EF4-FFF2-40B4-BE49-F238E27FC236}">
                  <a16:creationId xmlns:a16="http://schemas.microsoft.com/office/drawing/2014/main" id="{039F5267-2D98-4812-AF4F-C5230C7C8129}"/>
                </a:ext>
              </a:extLst>
            </p:cNvPr>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4" name="Oval 194">
              <a:extLst>
                <a:ext uri="{FF2B5EF4-FFF2-40B4-BE49-F238E27FC236}">
                  <a16:creationId xmlns:a16="http://schemas.microsoft.com/office/drawing/2014/main" id="{FB49CEE0-6339-4949-9E00-9F06A4888D38}"/>
                </a:ext>
              </a:extLst>
            </p:cNvPr>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5" name="Oval 195">
              <a:extLst>
                <a:ext uri="{FF2B5EF4-FFF2-40B4-BE49-F238E27FC236}">
                  <a16:creationId xmlns:a16="http://schemas.microsoft.com/office/drawing/2014/main" id="{3666B7E7-FCD1-415C-9E77-C769EDF24A94}"/>
                </a:ext>
              </a:extLst>
            </p:cNvPr>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6" name="Oval 196">
              <a:extLst>
                <a:ext uri="{FF2B5EF4-FFF2-40B4-BE49-F238E27FC236}">
                  <a16:creationId xmlns:a16="http://schemas.microsoft.com/office/drawing/2014/main" id="{CC3E5564-120B-47BA-8BB4-0128ED0E7BF4}"/>
                </a:ext>
              </a:extLst>
            </p:cNvPr>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7" name="Oval 197">
              <a:extLst>
                <a:ext uri="{FF2B5EF4-FFF2-40B4-BE49-F238E27FC236}">
                  <a16:creationId xmlns:a16="http://schemas.microsoft.com/office/drawing/2014/main" id="{6E32BCB7-F42F-4383-B437-9794A297FAE4}"/>
                </a:ext>
              </a:extLst>
            </p:cNvPr>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8" name="Rectangle 198">
              <a:extLst>
                <a:ext uri="{FF2B5EF4-FFF2-40B4-BE49-F238E27FC236}">
                  <a16:creationId xmlns:a16="http://schemas.microsoft.com/office/drawing/2014/main" id="{868219DE-4D32-4248-AC62-117BBC962838}"/>
                </a:ext>
              </a:extLst>
            </p:cNvPr>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809" name="Rectangle 199">
              <a:extLst>
                <a:ext uri="{FF2B5EF4-FFF2-40B4-BE49-F238E27FC236}">
                  <a16:creationId xmlns:a16="http://schemas.microsoft.com/office/drawing/2014/main" id="{1C122925-F232-4D67-9D90-82626FE3F8C0}"/>
                </a:ext>
              </a:extLst>
            </p:cNvPr>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sp>
        <p:nvSpPr>
          <p:cNvPr id="66593" name="Oval 200">
            <a:extLst>
              <a:ext uri="{FF2B5EF4-FFF2-40B4-BE49-F238E27FC236}">
                <a16:creationId xmlns:a16="http://schemas.microsoft.com/office/drawing/2014/main" id="{326F9020-2728-4803-BCD7-456B8336DA84}"/>
              </a:ext>
            </a:extLst>
          </p:cNvPr>
          <p:cNvSpPr>
            <a:spLocks noChangeArrowheads="1"/>
          </p:cNvSpPr>
          <p:nvPr/>
        </p:nvSpPr>
        <p:spPr bwMode="auto">
          <a:xfrm>
            <a:off x="2232025" y="4292600"/>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594" name="Rectangle 201">
            <a:extLst>
              <a:ext uri="{FF2B5EF4-FFF2-40B4-BE49-F238E27FC236}">
                <a16:creationId xmlns:a16="http://schemas.microsoft.com/office/drawing/2014/main" id="{9BC7BA37-57C4-46C5-8F69-269A701B584E}"/>
              </a:ext>
            </a:extLst>
          </p:cNvPr>
          <p:cNvSpPr>
            <a:spLocks noChangeArrowheads="1"/>
          </p:cNvSpPr>
          <p:nvPr/>
        </p:nvSpPr>
        <p:spPr bwMode="auto">
          <a:xfrm>
            <a:off x="7718425" y="2613025"/>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Host B</a:t>
            </a:r>
          </a:p>
        </p:txBody>
      </p:sp>
      <p:sp>
        <p:nvSpPr>
          <p:cNvPr id="66595" name="Rectangle 202">
            <a:extLst>
              <a:ext uri="{FF2B5EF4-FFF2-40B4-BE49-F238E27FC236}">
                <a16:creationId xmlns:a16="http://schemas.microsoft.com/office/drawing/2014/main" id="{5809D404-A4BF-4BBA-82E5-5A246ECC7F72}"/>
              </a:ext>
            </a:extLst>
          </p:cNvPr>
          <p:cNvSpPr>
            <a:spLocks noChangeArrowheads="1"/>
          </p:cNvSpPr>
          <p:nvPr/>
        </p:nvSpPr>
        <p:spPr bwMode="auto">
          <a:xfrm>
            <a:off x="7620000" y="2806700"/>
            <a:ext cx="1020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chemeClr val="tx2"/>
                </a:solidFill>
                <a:latin typeface="Helvetica" panose="020B0604020202020204" pitchFamily="34" charset="0"/>
              </a:rPr>
              <a:t>172.80.7.3</a:t>
            </a:r>
          </a:p>
        </p:txBody>
      </p:sp>
      <p:sp>
        <p:nvSpPr>
          <p:cNvPr id="66596" name="Rectangle 203">
            <a:extLst>
              <a:ext uri="{FF2B5EF4-FFF2-40B4-BE49-F238E27FC236}">
                <a16:creationId xmlns:a16="http://schemas.microsoft.com/office/drawing/2014/main" id="{465E93E8-C433-4EB5-AC20-2DD4EB798FBD}"/>
              </a:ext>
            </a:extLst>
          </p:cNvPr>
          <p:cNvSpPr>
            <a:spLocks noChangeArrowheads="1"/>
          </p:cNvSpPr>
          <p:nvPr/>
        </p:nvSpPr>
        <p:spPr bwMode="auto">
          <a:xfrm>
            <a:off x="2209800" y="42195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1</a:t>
            </a:r>
          </a:p>
        </p:txBody>
      </p:sp>
      <p:sp>
        <p:nvSpPr>
          <p:cNvPr id="66597" name="Oval 204">
            <a:extLst>
              <a:ext uri="{FF2B5EF4-FFF2-40B4-BE49-F238E27FC236}">
                <a16:creationId xmlns:a16="http://schemas.microsoft.com/office/drawing/2014/main" id="{723092D4-5881-40A5-9172-CBBA054F94A4}"/>
              </a:ext>
            </a:extLst>
          </p:cNvPr>
          <p:cNvSpPr>
            <a:spLocks noChangeArrowheads="1"/>
          </p:cNvSpPr>
          <p:nvPr/>
        </p:nvSpPr>
        <p:spPr bwMode="auto">
          <a:xfrm>
            <a:off x="4179888" y="2865438"/>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598" name="Rectangle 205">
            <a:extLst>
              <a:ext uri="{FF2B5EF4-FFF2-40B4-BE49-F238E27FC236}">
                <a16:creationId xmlns:a16="http://schemas.microsoft.com/office/drawing/2014/main" id="{FEF342F9-F0E4-4CAB-928D-C0ED03441C6F}"/>
              </a:ext>
            </a:extLst>
          </p:cNvPr>
          <p:cNvSpPr>
            <a:spLocks noChangeArrowheads="1"/>
          </p:cNvSpPr>
          <p:nvPr/>
        </p:nvSpPr>
        <p:spPr bwMode="auto">
          <a:xfrm>
            <a:off x="4159250" y="27860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3</a:t>
            </a:r>
          </a:p>
        </p:txBody>
      </p:sp>
      <p:pic>
        <p:nvPicPr>
          <p:cNvPr id="66599" name="Picture 206">
            <a:extLst>
              <a:ext uri="{FF2B5EF4-FFF2-40B4-BE49-F238E27FC236}">
                <a16:creationId xmlns:a16="http://schemas.microsoft.com/office/drawing/2014/main" id="{9399C176-66FB-4B8E-9844-3FF284C5E5A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381375"/>
            <a:ext cx="838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600" name="Group 207">
            <a:extLst>
              <a:ext uri="{FF2B5EF4-FFF2-40B4-BE49-F238E27FC236}">
                <a16:creationId xmlns:a16="http://schemas.microsoft.com/office/drawing/2014/main" id="{6FE416E8-EEAC-4938-BC67-42D6F0548ACC}"/>
              </a:ext>
            </a:extLst>
          </p:cNvPr>
          <p:cNvGrpSpPr>
            <a:grpSpLocks/>
          </p:cNvGrpSpPr>
          <p:nvPr/>
        </p:nvGrpSpPr>
        <p:grpSpPr bwMode="auto">
          <a:xfrm>
            <a:off x="1414463" y="4565650"/>
            <a:ext cx="1176337" cy="417513"/>
            <a:chOff x="753" y="3533"/>
            <a:chExt cx="741" cy="263"/>
          </a:xfrm>
        </p:grpSpPr>
        <p:sp>
          <p:nvSpPr>
            <p:cNvPr id="66756" name="Freeform 208">
              <a:extLst>
                <a:ext uri="{FF2B5EF4-FFF2-40B4-BE49-F238E27FC236}">
                  <a16:creationId xmlns:a16="http://schemas.microsoft.com/office/drawing/2014/main" id="{45AF51C6-34F4-47CA-82A3-22D46F7D6E9F}"/>
                </a:ext>
              </a:extLst>
            </p:cNvPr>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57" name="Freeform 209">
              <a:extLst>
                <a:ext uri="{FF2B5EF4-FFF2-40B4-BE49-F238E27FC236}">
                  <a16:creationId xmlns:a16="http://schemas.microsoft.com/office/drawing/2014/main" id="{2A71D652-0969-4909-A155-C71DB262E2A9}"/>
                </a:ext>
              </a:extLst>
            </p:cNvPr>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58" name="Freeform 210">
              <a:extLst>
                <a:ext uri="{FF2B5EF4-FFF2-40B4-BE49-F238E27FC236}">
                  <a16:creationId xmlns:a16="http://schemas.microsoft.com/office/drawing/2014/main" id="{67B20CFF-C27F-4202-BAE4-21A5F3CE3C18}"/>
                </a:ext>
              </a:extLst>
            </p:cNvPr>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59" name="Freeform 211">
              <a:extLst>
                <a:ext uri="{FF2B5EF4-FFF2-40B4-BE49-F238E27FC236}">
                  <a16:creationId xmlns:a16="http://schemas.microsoft.com/office/drawing/2014/main" id="{A264109A-0ACA-4C57-9228-607D99C375DC}"/>
                </a:ext>
              </a:extLst>
            </p:cNvPr>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en-US"/>
            </a:p>
          </p:txBody>
        </p:sp>
        <p:sp>
          <p:nvSpPr>
            <p:cNvPr id="66760" name="Freeform 212">
              <a:extLst>
                <a:ext uri="{FF2B5EF4-FFF2-40B4-BE49-F238E27FC236}">
                  <a16:creationId xmlns:a16="http://schemas.microsoft.com/office/drawing/2014/main" id="{D511ED70-A539-4CA2-AD4A-8892A4C7A9F8}"/>
                </a:ext>
              </a:extLst>
            </p:cNvPr>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6601" name="Group 213">
            <a:extLst>
              <a:ext uri="{FF2B5EF4-FFF2-40B4-BE49-F238E27FC236}">
                <a16:creationId xmlns:a16="http://schemas.microsoft.com/office/drawing/2014/main" id="{A1EDCAD3-838D-48BE-BC2D-CD14239C5E29}"/>
              </a:ext>
            </a:extLst>
          </p:cNvPr>
          <p:cNvGrpSpPr>
            <a:grpSpLocks/>
          </p:cNvGrpSpPr>
          <p:nvPr/>
        </p:nvGrpSpPr>
        <p:grpSpPr bwMode="auto">
          <a:xfrm>
            <a:off x="3505200" y="3116263"/>
            <a:ext cx="1176338" cy="417512"/>
            <a:chOff x="753" y="3533"/>
            <a:chExt cx="741" cy="263"/>
          </a:xfrm>
        </p:grpSpPr>
        <p:sp>
          <p:nvSpPr>
            <p:cNvPr id="66751" name="Freeform 214">
              <a:extLst>
                <a:ext uri="{FF2B5EF4-FFF2-40B4-BE49-F238E27FC236}">
                  <a16:creationId xmlns:a16="http://schemas.microsoft.com/office/drawing/2014/main" id="{469D2F04-619A-4B88-8062-659E24BCA38B}"/>
                </a:ext>
              </a:extLst>
            </p:cNvPr>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52" name="Freeform 215">
              <a:extLst>
                <a:ext uri="{FF2B5EF4-FFF2-40B4-BE49-F238E27FC236}">
                  <a16:creationId xmlns:a16="http://schemas.microsoft.com/office/drawing/2014/main" id="{FDEE4AC6-DCBE-426D-84EF-C5B401D27F38}"/>
                </a:ext>
              </a:extLst>
            </p:cNvPr>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53" name="Freeform 216">
              <a:extLst>
                <a:ext uri="{FF2B5EF4-FFF2-40B4-BE49-F238E27FC236}">
                  <a16:creationId xmlns:a16="http://schemas.microsoft.com/office/drawing/2014/main" id="{5798986E-646E-451A-AB65-ED3729761535}"/>
                </a:ext>
              </a:extLst>
            </p:cNvPr>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54" name="Freeform 217">
              <a:extLst>
                <a:ext uri="{FF2B5EF4-FFF2-40B4-BE49-F238E27FC236}">
                  <a16:creationId xmlns:a16="http://schemas.microsoft.com/office/drawing/2014/main" id="{4D567F2C-9CA9-4180-A91A-FD02B18AE8FB}"/>
                </a:ext>
              </a:extLst>
            </p:cNvPr>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en-US"/>
            </a:p>
          </p:txBody>
        </p:sp>
        <p:sp>
          <p:nvSpPr>
            <p:cNvPr id="66755" name="Freeform 218">
              <a:extLst>
                <a:ext uri="{FF2B5EF4-FFF2-40B4-BE49-F238E27FC236}">
                  <a16:creationId xmlns:a16="http://schemas.microsoft.com/office/drawing/2014/main" id="{CC692662-BEED-45F9-B6C9-BECDE9EE98CF}"/>
                </a:ext>
              </a:extLst>
            </p:cNvPr>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6602" name="Group 219">
            <a:extLst>
              <a:ext uri="{FF2B5EF4-FFF2-40B4-BE49-F238E27FC236}">
                <a16:creationId xmlns:a16="http://schemas.microsoft.com/office/drawing/2014/main" id="{959F29D5-52BC-47CD-8F54-48AEADAD2886}"/>
              </a:ext>
            </a:extLst>
          </p:cNvPr>
          <p:cNvGrpSpPr>
            <a:grpSpLocks/>
          </p:cNvGrpSpPr>
          <p:nvPr/>
        </p:nvGrpSpPr>
        <p:grpSpPr bwMode="auto">
          <a:xfrm flipH="1">
            <a:off x="6748463" y="2238375"/>
            <a:ext cx="1176337" cy="417513"/>
            <a:chOff x="753" y="3533"/>
            <a:chExt cx="741" cy="263"/>
          </a:xfrm>
        </p:grpSpPr>
        <p:sp>
          <p:nvSpPr>
            <p:cNvPr id="66746" name="Freeform 220">
              <a:extLst>
                <a:ext uri="{FF2B5EF4-FFF2-40B4-BE49-F238E27FC236}">
                  <a16:creationId xmlns:a16="http://schemas.microsoft.com/office/drawing/2014/main" id="{4209EDA3-99C9-4992-8146-ABD6FEE0BD83}"/>
                </a:ext>
              </a:extLst>
            </p:cNvPr>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47" name="Freeform 221">
              <a:extLst>
                <a:ext uri="{FF2B5EF4-FFF2-40B4-BE49-F238E27FC236}">
                  <a16:creationId xmlns:a16="http://schemas.microsoft.com/office/drawing/2014/main" id="{5CEBE5C1-B9CA-43C3-AF6D-F964BA01D94E}"/>
                </a:ext>
              </a:extLst>
            </p:cNvPr>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48" name="Freeform 222">
              <a:extLst>
                <a:ext uri="{FF2B5EF4-FFF2-40B4-BE49-F238E27FC236}">
                  <a16:creationId xmlns:a16="http://schemas.microsoft.com/office/drawing/2014/main" id="{4A871444-E5E9-4E4C-B0DD-F0441B8CFEEC}"/>
                </a:ext>
              </a:extLst>
            </p:cNvPr>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49" name="Freeform 223">
              <a:extLst>
                <a:ext uri="{FF2B5EF4-FFF2-40B4-BE49-F238E27FC236}">
                  <a16:creationId xmlns:a16="http://schemas.microsoft.com/office/drawing/2014/main" id="{7D42D356-D938-46F8-BDB2-36288B1323EF}"/>
                </a:ext>
              </a:extLst>
            </p:cNvPr>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en-US"/>
            </a:p>
          </p:txBody>
        </p:sp>
        <p:sp>
          <p:nvSpPr>
            <p:cNvPr id="66750" name="Freeform 224">
              <a:extLst>
                <a:ext uri="{FF2B5EF4-FFF2-40B4-BE49-F238E27FC236}">
                  <a16:creationId xmlns:a16="http://schemas.microsoft.com/office/drawing/2014/main" id="{D55D3355-346A-4B7A-8976-873E651919EF}"/>
                </a:ext>
              </a:extLst>
            </p:cNvPr>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6603" name="Group 225">
            <a:extLst>
              <a:ext uri="{FF2B5EF4-FFF2-40B4-BE49-F238E27FC236}">
                <a16:creationId xmlns:a16="http://schemas.microsoft.com/office/drawing/2014/main" id="{F0036B30-EEB0-49FB-8D80-06809F8EEC5D}"/>
              </a:ext>
            </a:extLst>
          </p:cNvPr>
          <p:cNvGrpSpPr>
            <a:grpSpLocks/>
          </p:cNvGrpSpPr>
          <p:nvPr/>
        </p:nvGrpSpPr>
        <p:grpSpPr bwMode="auto">
          <a:xfrm flipH="1">
            <a:off x="2209800" y="3076575"/>
            <a:ext cx="1176338" cy="417513"/>
            <a:chOff x="753" y="3533"/>
            <a:chExt cx="741" cy="263"/>
          </a:xfrm>
        </p:grpSpPr>
        <p:sp>
          <p:nvSpPr>
            <p:cNvPr id="66741" name="Freeform 226">
              <a:extLst>
                <a:ext uri="{FF2B5EF4-FFF2-40B4-BE49-F238E27FC236}">
                  <a16:creationId xmlns:a16="http://schemas.microsoft.com/office/drawing/2014/main" id="{21A705C7-F684-4A76-822D-CFBC4E2A898D}"/>
                </a:ext>
              </a:extLst>
            </p:cNvPr>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42" name="Freeform 227">
              <a:extLst>
                <a:ext uri="{FF2B5EF4-FFF2-40B4-BE49-F238E27FC236}">
                  <a16:creationId xmlns:a16="http://schemas.microsoft.com/office/drawing/2014/main" id="{45662395-B4A4-4D32-9E9F-ADA6C44D8380}"/>
                </a:ext>
              </a:extLst>
            </p:cNvPr>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43" name="Freeform 228">
              <a:extLst>
                <a:ext uri="{FF2B5EF4-FFF2-40B4-BE49-F238E27FC236}">
                  <a16:creationId xmlns:a16="http://schemas.microsoft.com/office/drawing/2014/main" id="{1CA9D729-1DB0-4CB8-801E-7166FBC3AF6A}"/>
                </a:ext>
              </a:extLst>
            </p:cNvPr>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744" name="Freeform 229">
              <a:extLst>
                <a:ext uri="{FF2B5EF4-FFF2-40B4-BE49-F238E27FC236}">
                  <a16:creationId xmlns:a16="http://schemas.microsoft.com/office/drawing/2014/main" id="{D45FFB90-17F3-4FF3-B9BA-F86B79932CE6}"/>
                </a:ext>
              </a:extLst>
            </p:cNvPr>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en-US"/>
            </a:p>
          </p:txBody>
        </p:sp>
        <p:sp>
          <p:nvSpPr>
            <p:cNvPr id="66745" name="Freeform 230">
              <a:extLst>
                <a:ext uri="{FF2B5EF4-FFF2-40B4-BE49-F238E27FC236}">
                  <a16:creationId xmlns:a16="http://schemas.microsoft.com/office/drawing/2014/main" id="{445C0DDD-CF35-4BFB-9350-008D4F887192}"/>
                </a:ext>
              </a:extLst>
            </p:cNvPr>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604" name="Rectangle 231">
            <a:extLst>
              <a:ext uri="{FF2B5EF4-FFF2-40B4-BE49-F238E27FC236}">
                <a16:creationId xmlns:a16="http://schemas.microsoft.com/office/drawing/2014/main" id="{E519A6FC-FED9-4F36-89E6-D4051948334D}"/>
              </a:ext>
            </a:extLst>
          </p:cNvPr>
          <p:cNvSpPr>
            <a:spLocks noChangeArrowheads="1"/>
          </p:cNvSpPr>
          <p:nvPr/>
        </p:nvSpPr>
        <p:spPr bwMode="auto">
          <a:xfrm>
            <a:off x="1919288" y="4565650"/>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b="1">
                <a:solidFill>
                  <a:schemeClr val="tx2"/>
                </a:solidFill>
                <a:latin typeface="Helvetica" panose="020B0604020202020204" pitchFamily="34" charset="0"/>
              </a:rPr>
              <a:t>SA</a:t>
            </a:r>
          </a:p>
          <a:p>
            <a:pPr algn="ctr"/>
            <a:r>
              <a:rPr lang="en-US" altLang="zh-CN" sz="1000" b="1">
                <a:solidFill>
                  <a:schemeClr val="tx2"/>
                </a:solidFill>
                <a:latin typeface="Helvetica" panose="020B0604020202020204" pitchFamily="34" charset="0"/>
              </a:rPr>
              <a:t>10.1.1.1</a:t>
            </a:r>
          </a:p>
        </p:txBody>
      </p:sp>
      <p:sp>
        <p:nvSpPr>
          <p:cNvPr id="66605" name="Rectangle 232">
            <a:extLst>
              <a:ext uri="{FF2B5EF4-FFF2-40B4-BE49-F238E27FC236}">
                <a16:creationId xmlns:a16="http://schemas.microsoft.com/office/drawing/2014/main" id="{4B43AC81-CC0F-4DEE-AB3D-93A4EC33A9A1}"/>
              </a:ext>
            </a:extLst>
          </p:cNvPr>
          <p:cNvSpPr>
            <a:spLocks noChangeArrowheads="1"/>
          </p:cNvSpPr>
          <p:nvPr/>
        </p:nvSpPr>
        <p:spPr bwMode="auto">
          <a:xfrm>
            <a:off x="2211388" y="3076575"/>
            <a:ext cx="638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b="1">
                <a:solidFill>
                  <a:schemeClr val="tx2"/>
                </a:solidFill>
                <a:latin typeface="Helvetica" panose="020B0604020202020204" pitchFamily="34" charset="0"/>
              </a:rPr>
              <a:t>DA</a:t>
            </a:r>
          </a:p>
          <a:p>
            <a:pPr algn="ctr"/>
            <a:r>
              <a:rPr lang="en-US" altLang="zh-CN" sz="1000" b="1">
                <a:solidFill>
                  <a:schemeClr val="tx2"/>
                </a:solidFill>
                <a:latin typeface="Helvetica" panose="020B0604020202020204" pitchFamily="34" charset="0"/>
              </a:rPr>
              <a:t>10.1.1.1</a:t>
            </a:r>
          </a:p>
        </p:txBody>
      </p:sp>
      <p:sp>
        <p:nvSpPr>
          <p:cNvPr id="66606" name="Rectangle 233">
            <a:extLst>
              <a:ext uri="{FF2B5EF4-FFF2-40B4-BE49-F238E27FC236}">
                <a16:creationId xmlns:a16="http://schemas.microsoft.com/office/drawing/2014/main" id="{576FF2DC-132A-4494-9167-BD7914955F3F}"/>
              </a:ext>
            </a:extLst>
          </p:cNvPr>
          <p:cNvSpPr>
            <a:spLocks noChangeArrowheads="1"/>
          </p:cNvSpPr>
          <p:nvPr/>
        </p:nvSpPr>
        <p:spPr bwMode="auto">
          <a:xfrm>
            <a:off x="3886200" y="3116263"/>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b="1">
                <a:solidFill>
                  <a:schemeClr val="tx2"/>
                </a:solidFill>
                <a:latin typeface="Helvetica" panose="020B0604020202020204" pitchFamily="34" charset="0"/>
              </a:rPr>
              <a:t>SA</a:t>
            </a:r>
          </a:p>
          <a:p>
            <a:pPr algn="ctr"/>
            <a:r>
              <a:rPr lang="en-US" altLang="zh-CN" sz="1000" b="1">
                <a:solidFill>
                  <a:schemeClr val="tx2"/>
                </a:solidFill>
                <a:latin typeface="Helvetica" panose="020B0604020202020204" pitchFamily="34" charset="0"/>
              </a:rPr>
              <a:t>198.168.2.2</a:t>
            </a:r>
          </a:p>
        </p:txBody>
      </p:sp>
      <p:sp>
        <p:nvSpPr>
          <p:cNvPr id="66607" name="Rectangle 234">
            <a:extLst>
              <a:ext uri="{FF2B5EF4-FFF2-40B4-BE49-F238E27FC236}">
                <a16:creationId xmlns:a16="http://schemas.microsoft.com/office/drawing/2014/main" id="{1B4FB240-6232-44BA-AC71-6EB197041BA3}"/>
              </a:ext>
            </a:extLst>
          </p:cNvPr>
          <p:cNvSpPr>
            <a:spLocks noChangeArrowheads="1"/>
          </p:cNvSpPr>
          <p:nvPr/>
        </p:nvSpPr>
        <p:spPr bwMode="auto">
          <a:xfrm>
            <a:off x="6672263" y="2238375"/>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b="1">
                <a:solidFill>
                  <a:schemeClr val="tx2"/>
                </a:solidFill>
                <a:latin typeface="Helvetica" panose="020B0604020202020204" pitchFamily="34" charset="0"/>
              </a:rPr>
              <a:t>DA</a:t>
            </a:r>
          </a:p>
          <a:p>
            <a:pPr algn="ctr"/>
            <a:r>
              <a:rPr lang="en-US" altLang="zh-CN" sz="1000" b="1">
                <a:solidFill>
                  <a:schemeClr val="tx2"/>
                </a:solidFill>
                <a:latin typeface="Helvetica" panose="020B0604020202020204" pitchFamily="34" charset="0"/>
              </a:rPr>
              <a:t>198.168.2.2</a:t>
            </a:r>
          </a:p>
        </p:txBody>
      </p:sp>
      <p:sp>
        <p:nvSpPr>
          <p:cNvPr id="66608" name="Line 235">
            <a:extLst>
              <a:ext uri="{FF2B5EF4-FFF2-40B4-BE49-F238E27FC236}">
                <a16:creationId xmlns:a16="http://schemas.microsoft.com/office/drawing/2014/main" id="{B76C33BE-B8F2-4A88-BB7E-84AB418D4D94}"/>
              </a:ext>
            </a:extLst>
          </p:cNvPr>
          <p:cNvSpPr>
            <a:spLocks noChangeShapeType="1"/>
          </p:cNvSpPr>
          <p:nvPr/>
        </p:nvSpPr>
        <p:spPr bwMode="auto">
          <a:xfrm>
            <a:off x="1450975" y="3838575"/>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609" name="Rectangle 236">
            <a:extLst>
              <a:ext uri="{FF2B5EF4-FFF2-40B4-BE49-F238E27FC236}">
                <a16:creationId xmlns:a16="http://schemas.microsoft.com/office/drawing/2014/main" id="{87E5FB81-6052-4C6A-8ECD-EDFB6032D498}"/>
              </a:ext>
            </a:extLst>
          </p:cNvPr>
          <p:cNvSpPr>
            <a:spLocks noChangeArrowheads="1"/>
          </p:cNvSpPr>
          <p:nvPr/>
        </p:nvSpPr>
        <p:spPr bwMode="auto">
          <a:xfrm>
            <a:off x="762000" y="4105275"/>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chemeClr val="tx2"/>
                </a:solidFill>
                <a:latin typeface="Helvetica" panose="020B0604020202020204" pitchFamily="34" charset="0"/>
              </a:rPr>
              <a:t>10.1.1.2</a:t>
            </a:r>
          </a:p>
        </p:txBody>
      </p:sp>
      <p:grpSp>
        <p:nvGrpSpPr>
          <p:cNvPr id="66610" name="Group 237">
            <a:extLst>
              <a:ext uri="{FF2B5EF4-FFF2-40B4-BE49-F238E27FC236}">
                <a16:creationId xmlns:a16="http://schemas.microsoft.com/office/drawing/2014/main" id="{7EFB0CF2-DD6D-42FC-88F9-2A3420E775A9}"/>
              </a:ext>
            </a:extLst>
          </p:cNvPr>
          <p:cNvGrpSpPr>
            <a:grpSpLocks/>
          </p:cNvGrpSpPr>
          <p:nvPr/>
        </p:nvGrpSpPr>
        <p:grpSpPr bwMode="auto">
          <a:xfrm>
            <a:off x="758825" y="3381375"/>
            <a:ext cx="1054100" cy="863600"/>
            <a:chOff x="574" y="1478"/>
            <a:chExt cx="664" cy="544"/>
          </a:xfrm>
        </p:grpSpPr>
        <p:sp>
          <p:nvSpPr>
            <p:cNvPr id="66692" name="Rectangle 238">
              <a:extLst>
                <a:ext uri="{FF2B5EF4-FFF2-40B4-BE49-F238E27FC236}">
                  <a16:creationId xmlns:a16="http://schemas.microsoft.com/office/drawing/2014/main" id="{E5010F60-965C-47B2-9020-7FC4226E0E9C}"/>
                </a:ext>
              </a:extLst>
            </p:cNvPr>
            <p:cNvSpPr>
              <a:spLocks noChangeArrowheads="1"/>
            </p:cNvSpPr>
            <p:nvPr/>
          </p:nvSpPr>
          <p:spPr bwMode="auto">
            <a:xfrm>
              <a:off x="1006" y="1622"/>
              <a:ext cx="4" cy="28"/>
            </a:xfrm>
            <a:prstGeom prst="rect">
              <a:avLst/>
            </a:prstGeom>
            <a:solidFill>
              <a:srgbClr val="F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93" name="Rectangle 239">
              <a:extLst>
                <a:ext uri="{FF2B5EF4-FFF2-40B4-BE49-F238E27FC236}">
                  <a16:creationId xmlns:a16="http://schemas.microsoft.com/office/drawing/2014/main" id="{CCA973A9-DDD5-434D-865C-CC8872A19E1F}"/>
                </a:ext>
              </a:extLst>
            </p:cNvPr>
            <p:cNvSpPr>
              <a:spLocks noChangeArrowheads="1"/>
            </p:cNvSpPr>
            <p:nvPr/>
          </p:nvSpPr>
          <p:spPr bwMode="auto">
            <a:xfrm>
              <a:off x="586" y="1838"/>
              <a:ext cx="532"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94" name="Freeform 240">
              <a:extLst>
                <a:ext uri="{FF2B5EF4-FFF2-40B4-BE49-F238E27FC236}">
                  <a16:creationId xmlns:a16="http://schemas.microsoft.com/office/drawing/2014/main" id="{EE6D29DD-391D-47F8-BFD6-B9DC5598DEAA}"/>
                </a:ext>
              </a:extLst>
            </p:cNvPr>
            <p:cNvSpPr>
              <a:spLocks/>
            </p:cNvSpPr>
            <p:nvPr/>
          </p:nvSpPr>
          <p:spPr bwMode="auto">
            <a:xfrm>
              <a:off x="586" y="1778"/>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695" name="Freeform 241">
              <a:extLst>
                <a:ext uri="{FF2B5EF4-FFF2-40B4-BE49-F238E27FC236}">
                  <a16:creationId xmlns:a16="http://schemas.microsoft.com/office/drawing/2014/main" id="{E06378D8-99C2-4DE0-803B-2BC6AA463FC4}"/>
                </a:ext>
              </a:extLst>
            </p:cNvPr>
            <p:cNvSpPr>
              <a:spLocks/>
            </p:cNvSpPr>
            <p:nvPr/>
          </p:nvSpPr>
          <p:spPr bwMode="auto">
            <a:xfrm>
              <a:off x="670" y="1490"/>
              <a:ext cx="365" cy="41"/>
            </a:xfrm>
            <a:custGeom>
              <a:avLst/>
              <a:gdLst>
                <a:gd name="T0" fmla="*/ 0 w 365"/>
                <a:gd name="T1" fmla="*/ 40 h 41"/>
                <a:gd name="T2" fmla="*/ 47 w 365"/>
                <a:gd name="T3" fmla="*/ 0 h 41"/>
                <a:gd name="T4" fmla="*/ 317 w 365"/>
                <a:gd name="T5" fmla="*/ 0 h 41"/>
                <a:gd name="T6" fmla="*/ 364 w 365"/>
                <a:gd name="T7" fmla="*/ 40 h 41"/>
                <a:gd name="T8" fmla="*/ 0 w 365"/>
                <a:gd name="T9" fmla="*/ 40 h 41"/>
                <a:gd name="T10" fmla="*/ 0 60000 65536"/>
                <a:gd name="T11" fmla="*/ 0 60000 65536"/>
                <a:gd name="T12" fmla="*/ 0 60000 65536"/>
                <a:gd name="T13" fmla="*/ 0 60000 65536"/>
                <a:gd name="T14" fmla="*/ 0 60000 65536"/>
                <a:gd name="T15" fmla="*/ 0 w 365"/>
                <a:gd name="T16" fmla="*/ 0 h 41"/>
                <a:gd name="T17" fmla="*/ 365 w 365"/>
                <a:gd name="T18" fmla="*/ 41 h 41"/>
              </a:gdLst>
              <a:ahLst/>
              <a:cxnLst>
                <a:cxn ang="T10">
                  <a:pos x="T0" y="T1"/>
                </a:cxn>
                <a:cxn ang="T11">
                  <a:pos x="T2" y="T3"/>
                </a:cxn>
                <a:cxn ang="T12">
                  <a:pos x="T4" y="T5"/>
                </a:cxn>
                <a:cxn ang="T13">
                  <a:pos x="T6" y="T7"/>
                </a:cxn>
                <a:cxn ang="T14">
                  <a:pos x="T8" y="T9"/>
                </a:cxn>
              </a:cxnLst>
              <a:rect l="T15" t="T16" r="T17" b="T18"/>
              <a:pathLst>
                <a:path w="365" h="41">
                  <a:moveTo>
                    <a:pt x="0" y="40"/>
                  </a:moveTo>
                  <a:lnTo>
                    <a:pt x="47" y="0"/>
                  </a:lnTo>
                  <a:lnTo>
                    <a:pt x="317" y="0"/>
                  </a:lnTo>
                  <a:lnTo>
                    <a:pt x="364"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696" name="Oval 242">
              <a:extLst>
                <a:ext uri="{FF2B5EF4-FFF2-40B4-BE49-F238E27FC236}">
                  <a16:creationId xmlns:a16="http://schemas.microsoft.com/office/drawing/2014/main" id="{2605116C-78C4-4BEB-AF77-8C1765ADBABF}"/>
                </a:ext>
              </a:extLst>
            </p:cNvPr>
            <p:cNvSpPr>
              <a:spLocks noChangeArrowheads="1"/>
            </p:cNvSpPr>
            <p:nvPr/>
          </p:nvSpPr>
          <p:spPr bwMode="auto">
            <a:xfrm>
              <a:off x="1174"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97" name="Oval 243">
              <a:extLst>
                <a:ext uri="{FF2B5EF4-FFF2-40B4-BE49-F238E27FC236}">
                  <a16:creationId xmlns:a16="http://schemas.microsoft.com/office/drawing/2014/main" id="{6FCFAD55-0166-4393-814E-85FB98BDDE73}"/>
                </a:ext>
              </a:extLst>
            </p:cNvPr>
            <p:cNvSpPr>
              <a:spLocks noChangeArrowheads="1"/>
            </p:cNvSpPr>
            <p:nvPr/>
          </p:nvSpPr>
          <p:spPr bwMode="auto">
            <a:xfrm>
              <a:off x="1210" y="1934"/>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98" name="Oval 244">
              <a:extLst>
                <a:ext uri="{FF2B5EF4-FFF2-40B4-BE49-F238E27FC236}">
                  <a16:creationId xmlns:a16="http://schemas.microsoft.com/office/drawing/2014/main" id="{7A890283-A43A-425D-98E0-75A2A2A43A56}"/>
                </a:ext>
              </a:extLst>
            </p:cNvPr>
            <p:cNvSpPr>
              <a:spLocks noChangeArrowheads="1"/>
            </p:cNvSpPr>
            <p:nvPr/>
          </p:nvSpPr>
          <p:spPr bwMode="auto">
            <a:xfrm>
              <a:off x="1174"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99" name="Oval 245">
              <a:extLst>
                <a:ext uri="{FF2B5EF4-FFF2-40B4-BE49-F238E27FC236}">
                  <a16:creationId xmlns:a16="http://schemas.microsoft.com/office/drawing/2014/main" id="{0AED65CD-3E98-413A-947D-7A4C5C49894B}"/>
                </a:ext>
              </a:extLst>
            </p:cNvPr>
            <p:cNvSpPr>
              <a:spLocks noChangeArrowheads="1"/>
            </p:cNvSpPr>
            <p:nvPr/>
          </p:nvSpPr>
          <p:spPr bwMode="auto">
            <a:xfrm>
              <a:off x="1210" y="2006"/>
              <a:ext cx="28"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00" name="Rectangle 246">
              <a:extLst>
                <a:ext uri="{FF2B5EF4-FFF2-40B4-BE49-F238E27FC236}">
                  <a16:creationId xmlns:a16="http://schemas.microsoft.com/office/drawing/2014/main" id="{871513E7-23BD-4749-AF6F-24A4B1442EBE}"/>
                </a:ext>
              </a:extLst>
            </p:cNvPr>
            <p:cNvSpPr>
              <a:spLocks noChangeArrowheads="1"/>
            </p:cNvSpPr>
            <p:nvPr/>
          </p:nvSpPr>
          <p:spPr bwMode="auto">
            <a:xfrm>
              <a:off x="1186" y="1934"/>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01" name="Rectangle 247">
              <a:extLst>
                <a:ext uri="{FF2B5EF4-FFF2-40B4-BE49-F238E27FC236}">
                  <a16:creationId xmlns:a16="http://schemas.microsoft.com/office/drawing/2014/main" id="{5568F9B8-0030-45C7-BF95-2D1F61290F98}"/>
                </a:ext>
              </a:extLst>
            </p:cNvPr>
            <p:cNvSpPr>
              <a:spLocks noChangeArrowheads="1"/>
            </p:cNvSpPr>
            <p:nvPr/>
          </p:nvSpPr>
          <p:spPr bwMode="auto">
            <a:xfrm>
              <a:off x="1174" y="1946"/>
              <a:ext cx="64"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02" name="Arc 248">
              <a:extLst>
                <a:ext uri="{FF2B5EF4-FFF2-40B4-BE49-F238E27FC236}">
                  <a16:creationId xmlns:a16="http://schemas.microsoft.com/office/drawing/2014/main" id="{ACB6D5A1-4A55-415F-AEE7-EA4D59F47034}"/>
                </a:ext>
              </a:extLst>
            </p:cNvPr>
            <p:cNvSpPr>
              <a:spLocks/>
            </p:cNvSpPr>
            <p:nvPr/>
          </p:nvSpPr>
          <p:spPr bwMode="auto">
            <a:xfrm>
              <a:off x="1050" y="1887"/>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703" name="Oval 249">
              <a:extLst>
                <a:ext uri="{FF2B5EF4-FFF2-40B4-BE49-F238E27FC236}">
                  <a16:creationId xmlns:a16="http://schemas.microsoft.com/office/drawing/2014/main" id="{996DC780-9AF9-426A-A9BD-CF845985F1A7}"/>
                </a:ext>
              </a:extLst>
            </p:cNvPr>
            <p:cNvSpPr>
              <a:spLocks noChangeArrowheads="1"/>
            </p:cNvSpPr>
            <p:nvPr/>
          </p:nvSpPr>
          <p:spPr bwMode="auto">
            <a:xfrm>
              <a:off x="658"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04" name="Oval 250">
              <a:extLst>
                <a:ext uri="{FF2B5EF4-FFF2-40B4-BE49-F238E27FC236}">
                  <a16:creationId xmlns:a16="http://schemas.microsoft.com/office/drawing/2014/main" id="{6E24CB5A-8727-469F-AA5E-66B6A4999731}"/>
                </a:ext>
              </a:extLst>
            </p:cNvPr>
            <p:cNvSpPr>
              <a:spLocks noChangeArrowheads="1"/>
            </p:cNvSpPr>
            <p:nvPr/>
          </p:nvSpPr>
          <p:spPr bwMode="auto">
            <a:xfrm>
              <a:off x="970" y="1526"/>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05" name="Oval 251">
              <a:extLst>
                <a:ext uri="{FF2B5EF4-FFF2-40B4-BE49-F238E27FC236}">
                  <a16:creationId xmlns:a16="http://schemas.microsoft.com/office/drawing/2014/main" id="{8D33D222-821B-4B99-B4B7-51FD300FEA58}"/>
                </a:ext>
              </a:extLst>
            </p:cNvPr>
            <p:cNvSpPr>
              <a:spLocks noChangeArrowheads="1"/>
            </p:cNvSpPr>
            <p:nvPr/>
          </p:nvSpPr>
          <p:spPr bwMode="auto">
            <a:xfrm>
              <a:off x="658"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06" name="Oval 252">
              <a:extLst>
                <a:ext uri="{FF2B5EF4-FFF2-40B4-BE49-F238E27FC236}">
                  <a16:creationId xmlns:a16="http://schemas.microsoft.com/office/drawing/2014/main" id="{52FA3410-2862-4245-85F9-B8F49E1F2220}"/>
                </a:ext>
              </a:extLst>
            </p:cNvPr>
            <p:cNvSpPr>
              <a:spLocks noChangeArrowheads="1"/>
            </p:cNvSpPr>
            <p:nvPr/>
          </p:nvSpPr>
          <p:spPr bwMode="auto">
            <a:xfrm>
              <a:off x="970" y="1718"/>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07" name="Rectangle 253">
              <a:extLst>
                <a:ext uri="{FF2B5EF4-FFF2-40B4-BE49-F238E27FC236}">
                  <a16:creationId xmlns:a16="http://schemas.microsoft.com/office/drawing/2014/main" id="{F0C3E630-3E28-493D-9CBB-B76CF0D2BB81}"/>
                </a:ext>
              </a:extLst>
            </p:cNvPr>
            <p:cNvSpPr>
              <a:spLocks noChangeArrowheads="1"/>
            </p:cNvSpPr>
            <p:nvPr/>
          </p:nvSpPr>
          <p:spPr bwMode="auto">
            <a:xfrm>
              <a:off x="694" y="1526"/>
              <a:ext cx="316"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08" name="Rectangle 254">
              <a:extLst>
                <a:ext uri="{FF2B5EF4-FFF2-40B4-BE49-F238E27FC236}">
                  <a16:creationId xmlns:a16="http://schemas.microsoft.com/office/drawing/2014/main" id="{7F6E2986-CF92-4593-BB4F-C526074ED730}"/>
                </a:ext>
              </a:extLst>
            </p:cNvPr>
            <p:cNvSpPr>
              <a:spLocks noChangeArrowheads="1"/>
            </p:cNvSpPr>
            <p:nvPr/>
          </p:nvSpPr>
          <p:spPr bwMode="auto">
            <a:xfrm>
              <a:off x="702" y="1534"/>
              <a:ext cx="312"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09" name="Rectangle 255">
              <a:extLst>
                <a:ext uri="{FF2B5EF4-FFF2-40B4-BE49-F238E27FC236}">
                  <a16:creationId xmlns:a16="http://schemas.microsoft.com/office/drawing/2014/main" id="{939643FA-637D-415A-A73B-F0664CCF602D}"/>
                </a:ext>
              </a:extLst>
            </p:cNvPr>
            <p:cNvSpPr>
              <a:spLocks noChangeArrowheads="1"/>
            </p:cNvSpPr>
            <p:nvPr/>
          </p:nvSpPr>
          <p:spPr bwMode="auto">
            <a:xfrm>
              <a:off x="658" y="1562"/>
              <a:ext cx="388"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0" name="Rectangle 256">
              <a:extLst>
                <a:ext uri="{FF2B5EF4-FFF2-40B4-BE49-F238E27FC236}">
                  <a16:creationId xmlns:a16="http://schemas.microsoft.com/office/drawing/2014/main" id="{2744C967-6FFF-4E62-839F-16217CC7D996}"/>
                </a:ext>
              </a:extLst>
            </p:cNvPr>
            <p:cNvSpPr>
              <a:spLocks noChangeArrowheads="1"/>
            </p:cNvSpPr>
            <p:nvPr/>
          </p:nvSpPr>
          <p:spPr bwMode="auto">
            <a:xfrm>
              <a:off x="666" y="1570"/>
              <a:ext cx="384"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1" name="Oval 257">
              <a:extLst>
                <a:ext uri="{FF2B5EF4-FFF2-40B4-BE49-F238E27FC236}">
                  <a16:creationId xmlns:a16="http://schemas.microsoft.com/office/drawing/2014/main" id="{B9CA8129-CCBE-4AA5-8CEA-1D0567CEC21C}"/>
                </a:ext>
              </a:extLst>
            </p:cNvPr>
            <p:cNvSpPr>
              <a:spLocks noChangeArrowheads="1"/>
            </p:cNvSpPr>
            <p:nvPr/>
          </p:nvSpPr>
          <p:spPr bwMode="auto">
            <a:xfrm>
              <a:off x="694"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2" name="Oval 258">
              <a:extLst>
                <a:ext uri="{FF2B5EF4-FFF2-40B4-BE49-F238E27FC236}">
                  <a16:creationId xmlns:a16="http://schemas.microsoft.com/office/drawing/2014/main" id="{2AD5E3D2-55BE-4F5B-ACEE-EBC217B477E7}"/>
                </a:ext>
              </a:extLst>
            </p:cNvPr>
            <p:cNvSpPr>
              <a:spLocks noChangeArrowheads="1"/>
            </p:cNvSpPr>
            <p:nvPr/>
          </p:nvSpPr>
          <p:spPr bwMode="auto">
            <a:xfrm>
              <a:off x="958" y="1562"/>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3" name="Oval 259">
              <a:extLst>
                <a:ext uri="{FF2B5EF4-FFF2-40B4-BE49-F238E27FC236}">
                  <a16:creationId xmlns:a16="http://schemas.microsoft.com/office/drawing/2014/main" id="{009605C3-D143-4388-84D8-AF384B283E54}"/>
                </a:ext>
              </a:extLst>
            </p:cNvPr>
            <p:cNvSpPr>
              <a:spLocks noChangeArrowheads="1"/>
            </p:cNvSpPr>
            <p:nvPr/>
          </p:nvSpPr>
          <p:spPr bwMode="auto">
            <a:xfrm>
              <a:off x="958"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4" name="Oval 260">
              <a:extLst>
                <a:ext uri="{FF2B5EF4-FFF2-40B4-BE49-F238E27FC236}">
                  <a16:creationId xmlns:a16="http://schemas.microsoft.com/office/drawing/2014/main" id="{9406539F-C63D-4D68-89B2-685A86658DC2}"/>
                </a:ext>
              </a:extLst>
            </p:cNvPr>
            <p:cNvSpPr>
              <a:spLocks noChangeArrowheads="1"/>
            </p:cNvSpPr>
            <p:nvPr/>
          </p:nvSpPr>
          <p:spPr bwMode="auto">
            <a:xfrm>
              <a:off x="694" y="1694"/>
              <a:ext cx="52"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5" name="Rectangle 261">
              <a:extLst>
                <a:ext uri="{FF2B5EF4-FFF2-40B4-BE49-F238E27FC236}">
                  <a16:creationId xmlns:a16="http://schemas.microsoft.com/office/drawing/2014/main" id="{BF49215A-9552-4A34-B97D-1251847C68A9}"/>
                </a:ext>
              </a:extLst>
            </p:cNvPr>
            <p:cNvSpPr>
              <a:spLocks noChangeArrowheads="1"/>
            </p:cNvSpPr>
            <p:nvPr/>
          </p:nvSpPr>
          <p:spPr bwMode="auto">
            <a:xfrm>
              <a:off x="694" y="1598"/>
              <a:ext cx="316"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6" name="Rectangle 262">
              <a:extLst>
                <a:ext uri="{FF2B5EF4-FFF2-40B4-BE49-F238E27FC236}">
                  <a16:creationId xmlns:a16="http://schemas.microsoft.com/office/drawing/2014/main" id="{C666925F-8AE4-43C5-B3F6-634C687266C6}"/>
                </a:ext>
              </a:extLst>
            </p:cNvPr>
            <p:cNvSpPr>
              <a:spLocks noChangeArrowheads="1"/>
            </p:cNvSpPr>
            <p:nvPr/>
          </p:nvSpPr>
          <p:spPr bwMode="auto">
            <a:xfrm>
              <a:off x="702" y="1606"/>
              <a:ext cx="312"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7" name="Rectangle 263">
              <a:extLst>
                <a:ext uri="{FF2B5EF4-FFF2-40B4-BE49-F238E27FC236}">
                  <a16:creationId xmlns:a16="http://schemas.microsoft.com/office/drawing/2014/main" id="{7DBA7659-4BE1-47AC-9C11-545FD008957E}"/>
                </a:ext>
              </a:extLst>
            </p:cNvPr>
            <p:cNvSpPr>
              <a:spLocks noChangeArrowheads="1"/>
            </p:cNvSpPr>
            <p:nvPr/>
          </p:nvSpPr>
          <p:spPr bwMode="auto">
            <a:xfrm>
              <a:off x="730" y="1562"/>
              <a:ext cx="244"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8" name="Rectangle 264">
              <a:extLst>
                <a:ext uri="{FF2B5EF4-FFF2-40B4-BE49-F238E27FC236}">
                  <a16:creationId xmlns:a16="http://schemas.microsoft.com/office/drawing/2014/main" id="{88A00EA3-4776-4414-8E42-48D0B67FE279}"/>
                </a:ext>
              </a:extLst>
            </p:cNvPr>
            <p:cNvSpPr>
              <a:spLocks noChangeArrowheads="1"/>
            </p:cNvSpPr>
            <p:nvPr/>
          </p:nvSpPr>
          <p:spPr bwMode="auto">
            <a:xfrm>
              <a:off x="738" y="1570"/>
              <a:ext cx="240"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19" name="Rectangle 265">
              <a:extLst>
                <a:ext uri="{FF2B5EF4-FFF2-40B4-BE49-F238E27FC236}">
                  <a16:creationId xmlns:a16="http://schemas.microsoft.com/office/drawing/2014/main" id="{EF6F482F-6733-457E-9020-7671CE85B68E}"/>
                </a:ext>
              </a:extLst>
            </p:cNvPr>
            <p:cNvSpPr>
              <a:spLocks noChangeArrowheads="1"/>
            </p:cNvSpPr>
            <p:nvPr/>
          </p:nvSpPr>
          <p:spPr bwMode="auto">
            <a:xfrm>
              <a:off x="574" y="1826"/>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20" name="Freeform 266">
              <a:extLst>
                <a:ext uri="{FF2B5EF4-FFF2-40B4-BE49-F238E27FC236}">
                  <a16:creationId xmlns:a16="http://schemas.microsoft.com/office/drawing/2014/main" id="{25532B0A-9F7E-4011-8987-D2D1A993D70F}"/>
                </a:ext>
              </a:extLst>
            </p:cNvPr>
            <p:cNvSpPr>
              <a:spLocks/>
            </p:cNvSpPr>
            <p:nvPr/>
          </p:nvSpPr>
          <p:spPr bwMode="auto">
            <a:xfrm>
              <a:off x="574" y="1766"/>
              <a:ext cx="533" cy="53"/>
            </a:xfrm>
            <a:custGeom>
              <a:avLst/>
              <a:gdLst>
                <a:gd name="T0" fmla="*/ 0 w 533"/>
                <a:gd name="T1" fmla="*/ 52 h 53"/>
                <a:gd name="T2" fmla="*/ 59 w 533"/>
                <a:gd name="T3" fmla="*/ 0 h 53"/>
                <a:gd name="T4" fmla="*/ 461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59" y="0"/>
                  </a:lnTo>
                  <a:lnTo>
                    <a:pt x="461"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721" name="Freeform 267">
              <a:extLst>
                <a:ext uri="{FF2B5EF4-FFF2-40B4-BE49-F238E27FC236}">
                  <a16:creationId xmlns:a16="http://schemas.microsoft.com/office/drawing/2014/main" id="{52005AD8-156A-49FC-B97D-9782D02D8087}"/>
                </a:ext>
              </a:extLst>
            </p:cNvPr>
            <p:cNvSpPr>
              <a:spLocks/>
            </p:cNvSpPr>
            <p:nvPr/>
          </p:nvSpPr>
          <p:spPr bwMode="auto">
            <a:xfrm>
              <a:off x="646" y="1478"/>
              <a:ext cx="377" cy="41"/>
            </a:xfrm>
            <a:custGeom>
              <a:avLst/>
              <a:gdLst>
                <a:gd name="T0" fmla="*/ 0 w 377"/>
                <a:gd name="T1" fmla="*/ 40 h 41"/>
                <a:gd name="T2" fmla="*/ 59 w 377"/>
                <a:gd name="T3" fmla="*/ 0 h 41"/>
                <a:gd name="T4" fmla="*/ 329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59" y="0"/>
                  </a:lnTo>
                  <a:lnTo>
                    <a:pt x="329"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722" name="Oval 268">
              <a:extLst>
                <a:ext uri="{FF2B5EF4-FFF2-40B4-BE49-F238E27FC236}">
                  <a16:creationId xmlns:a16="http://schemas.microsoft.com/office/drawing/2014/main" id="{0F2FCAE4-7590-4278-8FAB-235F2B19957A}"/>
                </a:ext>
              </a:extLst>
            </p:cNvPr>
            <p:cNvSpPr>
              <a:spLocks noChangeArrowheads="1"/>
            </p:cNvSpPr>
            <p:nvPr/>
          </p:nvSpPr>
          <p:spPr bwMode="auto">
            <a:xfrm>
              <a:off x="1162"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23" name="Oval 269">
              <a:extLst>
                <a:ext uri="{FF2B5EF4-FFF2-40B4-BE49-F238E27FC236}">
                  <a16:creationId xmlns:a16="http://schemas.microsoft.com/office/drawing/2014/main" id="{B6FDDDA5-4348-41B3-A49A-8A9742455F5D}"/>
                </a:ext>
              </a:extLst>
            </p:cNvPr>
            <p:cNvSpPr>
              <a:spLocks noChangeArrowheads="1"/>
            </p:cNvSpPr>
            <p:nvPr/>
          </p:nvSpPr>
          <p:spPr bwMode="auto">
            <a:xfrm>
              <a:off x="1198" y="1922"/>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24" name="Oval 270">
              <a:extLst>
                <a:ext uri="{FF2B5EF4-FFF2-40B4-BE49-F238E27FC236}">
                  <a16:creationId xmlns:a16="http://schemas.microsoft.com/office/drawing/2014/main" id="{8ADD8179-8CBF-4C77-9253-48CB62FF6632}"/>
                </a:ext>
              </a:extLst>
            </p:cNvPr>
            <p:cNvSpPr>
              <a:spLocks noChangeArrowheads="1"/>
            </p:cNvSpPr>
            <p:nvPr/>
          </p:nvSpPr>
          <p:spPr bwMode="auto">
            <a:xfrm>
              <a:off x="1162"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25" name="Oval 271">
              <a:extLst>
                <a:ext uri="{FF2B5EF4-FFF2-40B4-BE49-F238E27FC236}">
                  <a16:creationId xmlns:a16="http://schemas.microsoft.com/office/drawing/2014/main" id="{6A3FF0EF-D992-49EB-92BC-F9CA322EADA4}"/>
                </a:ext>
              </a:extLst>
            </p:cNvPr>
            <p:cNvSpPr>
              <a:spLocks noChangeArrowheads="1"/>
            </p:cNvSpPr>
            <p:nvPr/>
          </p:nvSpPr>
          <p:spPr bwMode="auto">
            <a:xfrm>
              <a:off x="1198" y="1994"/>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26" name="Rectangle 272">
              <a:extLst>
                <a:ext uri="{FF2B5EF4-FFF2-40B4-BE49-F238E27FC236}">
                  <a16:creationId xmlns:a16="http://schemas.microsoft.com/office/drawing/2014/main" id="{12D02A6D-3FA7-4132-B205-9F7A1C995374}"/>
                </a:ext>
              </a:extLst>
            </p:cNvPr>
            <p:cNvSpPr>
              <a:spLocks noChangeArrowheads="1"/>
            </p:cNvSpPr>
            <p:nvPr/>
          </p:nvSpPr>
          <p:spPr bwMode="auto">
            <a:xfrm>
              <a:off x="1174" y="1922"/>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27" name="Rectangle 273">
              <a:extLst>
                <a:ext uri="{FF2B5EF4-FFF2-40B4-BE49-F238E27FC236}">
                  <a16:creationId xmlns:a16="http://schemas.microsoft.com/office/drawing/2014/main" id="{2BCD7E39-5682-4033-B419-A7BB8B9BFD36}"/>
                </a:ext>
              </a:extLst>
            </p:cNvPr>
            <p:cNvSpPr>
              <a:spLocks noChangeArrowheads="1"/>
            </p:cNvSpPr>
            <p:nvPr/>
          </p:nvSpPr>
          <p:spPr bwMode="auto">
            <a:xfrm>
              <a:off x="1162" y="1934"/>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28" name="Arc 274">
              <a:extLst>
                <a:ext uri="{FF2B5EF4-FFF2-40B4-BE49-F238E27FC236}">
                  <a16:creationId xmlns:a16="http://schemas.microsoft.com/office/drawing/2014/main" id="{6CA55644-7A1B-424F-8EA8-8AE1F214162D}"/>
                </a:ext>
              </a:extLst>
            </p:cNvPr>
            <p:cNvSpPr>
              <a:spLocks/>
            </p:cNvSpPr>
            <p:nvPr/>
          </p:nvSpPr>
          <p:spPr bwMode="auto">
            <a:xfrm>
              <a:off x="1038" y="1875"/>
              <a:ext cx="153" cy="56"/>
            </a:xfrm>
            <a:custGeom>
              <a:avLst/>
              <a:gdLst>
                <a:gd name="T0" fmla="*/ 0 w 21742"/>
                <a:gd name="T1" fmla="*/ 0 h 21600"/>
                <a:gd name="T2" fmla="*/ 0 w 21742"/>
                <a:gd name="T3" fmla="*/ 0 h 21600"/>
                <a:gd name="T4" fmla="*/ 0 w 21742"/>
                <a:gd name="T5" fmla="*/ 0 h 21600"/>
                <a:gd name="T6" fmla="*/ 0 60000 65536"/>
                <a:gd name="T7" fmla="*/ 0 60000 65536"/>
                <a:gd name="T8" fmla="*/ 0 60000 65536"/>
                <a:gd name="T9" fmla="*/ 0 w 21742"/>
                <a:gd name="T10" fmla="*/ 0 h 21600"/>
                <a:gd name="T11" fmla="*/ 21742 w 21742"/>
                <a:gd name="T12" fmla="*/ 21600 h 21600"/>
              </a:gdLst>
              <a:ahLst/>
              <a:cxnLst>
                <a:cxn ang="T6">
                  <a:pos x="T0" y="T1"/>
                </a:cxn>
                <a:cxn ang="T7">
                  <a:pos x="T2" y="T3"/>
                </a:cxn>
                <a:cxn ang="T8">
                  <a:pos x="T4" y="T5"/>
                </a:cxn>
              </a:cxnLst>
              <a:rect l="T9" t="T10" r="T11" b="T12"/>
              <a:pathLst>
                <a:path w="21742" h="21600" fill="none" extrusionOk="0">
                  <a:moveTo>
                    <a:pt x="0" y="0"/>
                  </a:moveTo>
                  <a:cubicBezTo>
                    <a:pt x="47" y="0"/>
                    <a:pt x="94" y="-1"/>
                    <a:pt x="142" y="0"/>
                  </a:cubicBezTo>
                  <a:cubicBezTo>
                    <a:pt x="12071" y="0"/>
                    <a:pt x="21742" y="9670"/>
                    <a:pt x="21742" y="21600"/>
                  </a:cubicBezTo>
                </a:path>
                <a:path w="21742" h="21600" stroke="0" extrusionOk="0">
                  <a:moveTo>
                    <a:pt x="0" y="0"/>
                  </a:moveTo>
                  <a:cubicBezTo>
                    <a:pt x="47" y="0"/>
                    <a:pt x="94" y="-1"/>
                    <a:pt x="142" y="0"/>
                  </a:cubicBezTo>
                  <a:cubicBezTo>
                    <a:pt x="12071" y="0"/>
                    <a:pt x="21742" y="9670"/>
                    <a:pt x="21742" y="21600"/>
                  </a:cubicBezTo>
                  <a:lnTo>
                    <a:pt x="142"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729" name="Oval 275">
              <a:extLst>
                <a:ext uri="{FF2B5EF4-FFF2-40B4-BE49-F238E27FC236}">
                  <a16:creationId xmlns:a16="http://schemas.microsoft.com/office/drawing/2014/main" id="{48567212-6D5F-4924-B558-C5E813D5AAAC}"/>
                </a:ext>
              </a:extLst>
            </p:cNvPr>
            <p:cNvSpPr>
              <a:spLocks noChangeArrowheads="1"/>
            </p:cNvSpPr>
            <p:nvPr/>
          </p:nvSpPr>
          <p:spPr bwMode="auto">
            <a:xfrm>
              <a:off x="646"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0" name="Oval 276">
              <a:extLst>
                <a:ext uri="{FF2B5EF4-FFF2-40B4-BE49-F238E27FC236}">
                  <a16:creationId xmlns:a16="http://schemas.microsoft.com/office/drawing/2014/main" id="{2779B383-4B5C-4AA2-AF62-048517CC6CF0}"/>
                </a:ext>
              </a:extLst>
            </p:cNvPr>
            <p:cNvSpPr>
              <a:spLocks noChangeArrowheads="1"/>
            </p:cNvSpPr>
            <p:nvPr/>
          </p:nvSpPr>
          <p:spPr bwMode="auto">
            <a:xfrm>
              <a:off x="958" y="1514"/>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1" name="Oval 277">
              <a:extLst>
                <a:ext uri="{FF2B5EF4-FFF2-40B4-BE49-F238E27FC236}">
                  <a16:creationId xmlns:a16="http://schemas.microsoft.com/office/drawing/2014/main" id="{BEE67442-0ED5-4CA5-A002-EC5952F31CE4}"/>
                </a:ext>
              </a:extLst>
            </p:cNvPr>
            <p:cNvSpPr>
              <a:spLocks noChangeArrowheads="1"/>
            </p:cNvSpPr>
            <p:nvPr/>
          </p:nvSpPr>
          <p:spPr bwMode="auto">
            <a:xfrm>
              <a:off x="646"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2" name="Oval 278">
              <a:extLst>
                <a:ext uri="{FF2B5EF4-FFF2-40B4-BE49-F238E27FC236}">
                  <a16:creationId xmlns:a16="http://schemas.microsoft.com/office/drawing/2014/main" id="{8AE94C8E-D844-444E-9A27-C24769FB795A}"/>
                </a:ext>
              </a:extLst>
            </p:cNvPr>
            <p:cNvSpPr>
              <a:spLocks noChangeArrowheads="1"/>
            </p:cNvSpPr>
            <p:nvPr/>
          </p:nvSpPr>
          <p:spPr bwMode="auto">
            <a:xfrm>
              <a:off x="958" y="1706"/>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3" name="Rectangle 279">
              <a:extLst>
                <a:ext uri="{FF2B5EF4-FFF2-40B4-BE49-F238E27FC236}">
                  <a16:creationId xmlns:a16="http://schemas.microsoft.com/office/drawing/2014/main" id="{4DE097CF-FA77-40F1-A8F9-9E6BEC33064A}"/>
                </a:ext>
              </a:extLst>
            </p:cNvPr>
            <p:cNvSpPr>
              <a:spLocks noChangeArrowheads="1"/>
            </p:cNvSpPr>
            <p:nvPr/>
          </p:nvSpPr>
          <p:spPr bwMode="auto">
            <a:xfrm>
              <a:off x="682" y="1514"/>
              <a:ext cx="316"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4" name="Rectangle 280">
              <a:extLst>
                <a:ext uri="{FF2B5EF4-FFF2-40B4-BE49-F238E27FC236}">
                  <a16:creationId xmlns:a16="http://schemas.microsoft.com/office/drawing/2014/main" id="{F2F97A92-EF11-434C-B8AB-47F6775C0FC6}"/>
                </a:ext>
              </a:extLst>
            </p:cNvPr>
            <p:cNvSpPr>
              <a:spLocks noChangeArrowheads="1"/>
            </p:cNvSpPr>
            <p:nvPr/>
          </p:nvSpPr>
          <p:spPr bwMode="auto">
            <a:xfrm>
              <a:off x="646" y="1550"/>
              <a:ext cx="388" cy="196"/>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5" name="Oval 281">
              <a:extLst>
                <a:ext uri="{FF2B5EF4-FFF2-40B4-BE49-F238E27FC236}">
                  <a16:creationId xmlns:a16="http://schemas.microsoft.com/office/drawing/2014/main" id="{211C5055-C317-4416-B37C-5842C24F51C3}"/>
                </a:ext>
              </a:extLst>
            </p:cNvPr>
            <p:cNvSpPr>
              <a:spLocks noChangeArrowheads="1"/>
            </p:cNvSpPr>
            <p:nvPr/>
          </p:nvSpPr>
          <p:spPr bwMode="auto">
            <a:xfrm>
              <a:off x="682"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6" name="Oval 282">
              <a:extLst>
                <a:ext uri="{FF2B5EF4-FFF2-40B4-BE49-F238E27FC236}">
                  <a16:creationId xmlns:a16="http://schemas.microsoft.com/office/drawing/2014/main" id="{603664E7-2772-49F7-AAAB-447B443D540C}"/>
                </a:ext>
              </a:extLst>
            </p:cNvPr>
            <p:cNvSpPr>
              <a:spLocks noChangeArrowheads="1"/>
            </p:cNvSpPr>
            <p:nvPr/>
          </p:nvSpPr>
          <p:spPr bwMode="auto">
            <a:xfrm>
              <a:off x="946" y="1550"/>
              <a:ext cx="52"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7" name="Oval 283">
              <a:extLst>
                <a:ext uri="{FF2B5EF4-FFF2-40B4-BE49-F238E27FC236}">
                  <a16:creationId xmlns:a16="http://schemas.microsoft.com/office/drawing/2014/main" id="{3D3B3002-CED4-42E8-A022-D3F1BC2E72CD}"/>
                </a:ext>
              </a:extLst>
            </p:cNvPr>
            <p:cNvSpPr>
              <a:spLocks noChangeArrowheads="1"/>
            </p:cNvSpPr>
            <p:nvPr/>
          </p:nvSpPr>
          <p:spPr bwMode="auto">
            <a:xfrm>
              <a:off x="946"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8" name="Oval 284">
              <a:extLst>
                <a:ext uri="{FF2B5EF4-FFF2-40B4-BE49-F238E27FC236}">
                  <a16:creationId xmlns:a16="http://schemas.microsoft.com/office/drawing/2014/main" id="{2112D345-D746-4B64-A147-12D0F4375F43}"/>
                </a:ext>
              </a:extLst>
            </p:cNvPr>
            <p:cNvSpPr>
              <a:spLocks noChangeArrowheads="1"/>
            </p:cNvSpPr>
            <p:nvPr/>
          </p:nvSpPr>
          <p:spPr bwMode="auto">
            <a:xfrm>
              <a:off x="682" y="1694"/>
              <a:ext cx="52"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39" name="Rectangle 285">
              <a:extLst>
                <a:ext uri="{FF2B5EF4-FFF2-40B4-BE49-F238E27FC236}">
                  <a16:creationId xmlns:a16="http://schemas.microsoft.com/office/drawing/2014/main" id="{09944290-A5BB-45C8-B275-B79BD4B17E9C}"/>
                </a:ext>
              </a:extLst>
            </p:cNvPr>
            <p:cNvSpPr>
              <a:spLocks noChangeArrowheads="1"/>
            </p:cNvSpPr>
            <p:nvPr/>
          </p:nvSpPr>
          <p:spPr bwMode="auto">
            <a:xfrm>
              <a:off x="682" y="1586"/>
              <a:ext cx="31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740" name="Rectangle 286">
              <a:extLst>
                <a:ext uri="{FF2B5EF4-FFF2-40B4-BE49-F238E27FC236}">
                  <a16:creationId xmlns:a16="http://schemas.microsoft.com/office/drawing/2014/main" id="{44C6E1D4-BE5F-4B6D-A37F-5D0171867C13}"/>
                </a:ext>
              </a:extLst>
            </p:cNvPr>
            <p:cNvSpPr>
              <a:spLocks noChangeArrowheads="1"/>
            </p:cNvSpPr>
            <p:nvPr/>
          </p:nvSpPr>
          <p:spPr bwMode="auto">
            <a:xfrm>
              <a:off x="718" y="1550"/>
              <a:ext cx="244"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sp>
        <p:nvSpPr>
          <p:cNvPr id="66611" name="Rectangle 287">
            <a:extLst>
              <a:ext uri="{FF2B5EF4-FFF2-40B4-BE49-F238E27FC236}">
                <a16:creationId xmlns:a16="http://schemas.microsoft.com/office/drawing/2014/main" id="{02544476-545A-4809-B5C4-5A0C119994EC}"/>
              </a:ext>
            </a:extLst>
          </p:cNvPr>
          <p:cNvSpPr>
            <a:spLocks noChangeArrowheads="1"/>
          </p:cNvSpPr>
          <p:nvPr/>
        </p:nvSpPr>
        <p:spPr bwMode="auto">
          <a:xfrm>
            <a:off x="762000" y="2797175"/>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chemeClr val="tx2"/>
                </a:solidFill>
                <a:latin typeface="Helvetica" panose="020B0604020202020204" pitchFamily="34" charset="0"/>
              </a:rPr>
              <a:t>10.1.1.3</a:t>
            </a:r>
          </a:p>
        </p:txBody>
      </p:sp>
      <p:sp>
        <p:nvSpPr>
          <p:cNvPr id="66612" name="Oval 288">
            <a:extLst>
              <a:ext uri="{FF2B5EF4-FFF2-40B4-BE49-F238E27FC236}">
                <a16:creationId xmlns:a16="http://schemas.microsoft.com/office/drawing/2014/main" id="{A12D3CA9-E2DC-4A05-9032-06D9C63D2F1C}"/>
              </a:ext>
            </a:extLst>
          </p:cNvPr>
          <p:cNvSpPr>
            <a:spLocks noChangeArrowheads="1"/>
          </p:cNvSpPr>
          <p:nvPr/>
        </p:nvSpPr>
        <p:spPr bwMode="auto">
          <a:xfrm>
            <a:off x="7029450" y="1951038"/>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13" name="Rectangle 289">
            <a:extLst>
              <a:ext uri="{FF2B5EF4-FFF2-40B4-BE49-F238E27FC236}">
                <a16:creationId xmlns:a16="http://schemas.microsoft.com/office/drawing/2014/main" id="{146E3556-F7C2-4E3E-9C39-2B7241394561}"/>
              </a:ext>
            </a:extLst>
          </p:cNvPr>
          <p:cNvSpPr>
            <a:spLocks noChangeArrowheads="1"/>
          </p:cNvSpPr>
          <p:nvPr/>
        </p:nvSpPr>
        <p:spPr bwMode="auto">
          <a:xfrm>
            <a:off x="7002463" y="18716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4</a:t>
            </a:r>
          </a:p>
        </p:txBody>
      </p:sp>
      <p:sp>
        <p:nvSpPr>
          <p:cNvPr id="66614" name="Oval 290">
            <a:extLst>
              <a:ext uri="{FF2B5EF4-FFF2-40B4-BE49-F238E27FC236}">
                <a16:creationId xmlns:a16="http://schemas.microsoft.com/office/drawing/2014/main" id="{28B8A027-749C-45D7-9731-8DDD2F4456D2}"/>
              </a:ext>
            </a:extLst>
          </p:cNvPr>
          <p:cNvSpPr>
            <a:spLocks noChangeArrowheads="1"/>
          </p:cNvSpPr>
          <p:nvPr/>
        </p:nvSpPr>
        <p:spPr bwMode="auto">
          <a:xfrm>
            <a:off x="2459038" y="2771775"/>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15" name="Oval 291">
            <a:extLst>
              <a:ext uri="{FF2B5EF4-FFF2-40B4-BE49-F238E27FC236}">
                <a16:creationId xmlns:a16="http://schemas.microsoft.com/office/drawing/2014/main" id="{123CD196-E4E4-4C4E-9A13-EE2EEDAE7C72}"/>
              </a:ext>
            </a:extLst>
          </p:cNvPr>
          <p:cNvSpPr>
            <a:spLocks noChangeArrowheads="1"/>
          </p:cNvSpPr>
          <p:nvPr/>
        </p:nvSpPr>
        <p:spPr bwMode="auto">
          <a:xfrm>
            <a:off x="4440238" y="4375150"/>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16" name="Rectangle 292">
            <a:extLst>
              <a:ext uri="{FF2B5EF4-FFF2-40B4-BE49-F238E27FC236}">
                <a16:creationId xmlns:a16="http://schemas.microsoft.com/office/drawing/2014/main" id="{D61730D6-3E95-4170-9E34-2835517EF7E2}"/>
              </a:ext>
            </a:extLst>
          </p:cNvPr>
          <p:cNvSpPr>
            <a:spLocks noChangeArrowheads="1"/>
          </p:cNvSpPr>
          <p:nvPr/>
        </p:nvSpPr>
        <p:spPr bwMode="auto">
          <a:xfrm>
            <a:off x="4419600" y="42957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2</a:t>
            </a:r>
          </a:p>
        </p:txBody>
      </p:sp>
      <p:grpSp>
        <p:nvGrpSpPr>
          <p:cNvPr id="66617" name="Group 293">
            <a:extLst>
              <a:ext uri="{FF2B5EF4-FFF2-40B4-BE49-F238E27FC236}">
                <a16:creationId xmlns:a16="http://schemas.microsoft.com/office/drawing/2014/main" id="{38323EEE-D55B-42BE-AC6D-5F306C7866DD}"/>
              </a:ext>
            </a:extLst>
          </p:cNvPr>
          <p:cNvGrpSpPr>
            <a:grpSpLocks/>
          </p:cNvGrpSpPr>
          <p:nvPr/>
        </p:nvGrpSpPr>
        <p:grpSpPr bwMode="auto">
          <a:xfrm>
            <a:off x="7624763" y="3228975"/>
            <a:ext cx="1054100" cy="863600"/>
            <a:chOff x="4870" y="1034"/>
            <a:chExt cx="664" cy="544"/>
          </a:xfrm>
        </p:grpSpPr>
        <p:sp>
          <p:nvSpPr>
            <p:cNvPr id="66643" name="Freeform 294">
              <a:extLst>
                <a:ext uri="{FF2B5EF4-FFF2-40B4-BE49-F238E27FC236}">
                  <a16:creationId xmlns:a16="http://schemas.microsoft.com/office/drawing/2014/main" id="{F74E8047-0612-462F-886A-2BA67BD2B975}"/>
                </a:ext>
              </a:extLst>
            </p:cNvPr>
            <p:cNvSpPr>
              <a:spLocks/>
            </p:cNvSpPr>
            <p:nvPr/>
          </p:nvSpPr>
          <p:spPr bwMode="auto">
            <a:xfrm>
              <a:off x="5038" y="1382"/>
              <a:ext cx="17" cy="41"/>
            </a:xfrm>
            <a:custGeom>
              <a:avLst/>
              <a:gdLst>
                <a:gd name="T0" fmla="*/ 0 w 17"/>
                <a:gd name="T1" fmla="*/ 10 h 41"/>
                <a:gd name="T2" fmla="*/ 8 w 17"/>
                <a:gd name="T3" fmla="*/ 0 h 41"/>
                <a:gd name="T4" fmla="*/ 16 w 17"/>
                <a:gd name="T5" fmla="*/ 30 h 41"/>
                <a:gd name="T6" fmla="*/ 8 w 17"/>
                <a:gd name="T7" fmla="*/ 40 h 41"/>
                <a:gd name="T8" fmla="*/ 0 w 17"/>
                <a:gd name="T9" fmla="*/ 10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0" y="10"/>
                  </a:moveTo>
                  <a:lnTo>
                    <a:pt x="8" y="0"/>
                  </a:lnTo>
                  <a:lnTo>
                    <a:pt x="16" y="30"/>
                  </a:lnTo>
                  <a:lnTo>
                    <a:pt x="8" y="40"/>
                  </a:lnTo>
                  <a:lnTo>
                    <a:pt x="0" y="10"/>
                  </a:lnTo>
                </a:path>
              </a:pathLst>
            </a:custGeom>
            <a:solidFill>
              <a:srgbClr val="FF72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644" name="Rectangle 295">
              <a:extLst>
                <a:ext uri="{FF2B5EF4-FFF2-40B4-BE49-F238E27FC236}">
                  <a16:creationId xmlns:a16="http://schemas.microsoft.com/office/drawing/2014/main" id="{52DEDE6A-C851-4BD7-96F0-EF5DAC57F9D4}"/>
                </a:ext>
              </a:extLst>
            </p:cNvPr>
            <p:cNvSpPr>
              <a:spLocks noChangeArrowheads="1"/>
            </p:cNvSpPr>
            <p:nvPr/>
          </p:nvSpPr>
          <p:spPr bwMode="auto">
            <a:xfrm>
              <a:off x="4894" y="1394"/>
              <a:ext cx="520" cy="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45" name="Freeform 296">
              <a:extLst>
                <a:ext uri="{FF2B5EF4-FFF2-40B4-BE49-F238E27FC236}">
                  <a16:creationId xmlns:a16="http://schemas.microsoft.com/office/drawing/2014/main" id="{8CAFB91D-B15C-416E-96A7-C853FF93AF0C}"/>
                </a:ext>
              </a:extLst>
            </p:cNvPr>
            <p:cNvSpPr>
              <a:spLocks/>
            </p:cNvSpPr>
            <p:nvPr/>
          </p:nvSpPr>
          <p:spPr bwMode="auto">
            <a:xfrm>
              <a:off x="4894" y="1334"/>
              <a:ext cx="521" cy="53"/>
            </a:xfrm>
            <a:custGeom>
              <a:avLst/>
              <a:gdLst>
                <a:gd name="T0" fmla="*/ 0 w 521"/>
                <a:gd name="T1" fmla="*/ 52 h 53"/>
                <a:gd name="T2" fmla="*/ 59 w 521"/>
                <a:gd name="T3" fmla="*/ 0 h 53"/>
                <a:gd name="T4" fmla="*/ 461 w 521"/>
                <a:gd name="T5" fmla="*/ 0 h 53"/>
                <a:gd name="T6" fmla="*/ 520 w 521"/>
                <a:gd name="T7" fmla="*/ 52 h 53"/>
                <a:gd name="T8" fmla="*/ 0 w 521"/>
                <a:gd name="T9" fmla="*/ 52 h 53"/>
                <a:gd name="T10" fmla="*/ 0 60000 65536"/>
                <a:gd name="T11" fmla="*/ 0 60000 65536"/>
                <a:gd name="T12" fmla="*/ 0 60000 65536"/>
                <a:gd name="T13" fmla="*/ 0 60000 65536"/>
                <a:gd name="T14" fmla="*/ 0 60000 65536"/>
                <a:gd name="T15" fmla="*/ 0 w 521"/>
                <a:gd name="T16" fmla="*/ 0 h 53"/>
                <a:gd name="T17" fmla="*/ 521 w 521"/>
                <a:gd name="T18" fmla="*/ 53 h 53"/>
              </a:gdLst>
              <a:ahLst/>
              <a:cxnLst>
                <a:cxn ang="T10">
                  <a:pos x="T0" y="T1"/>
                </a:cxn>
                <a:cxn ang="T11">
                  <a:pos x="T2" y="T3"/>
                </a:cxn>
                <a:cxn ang="T12">
                  <a:pos x="T4" y="T5"/>
                </a:cxn>
                <a:cxn ang="T13">
                  <a:pos x="T6" y="T7"/>
                </a:cxn>
                <a:cxn ang="T14">
                  <a:pos x="T8" y="T9"/>
                </a:cxn>
              </a:cxnLst>
              <a:rect l="T15" t="T16" r="T17" b="T18"/>
              <a:pathLst>
                <a:path w="521" h="53">
                  <a:moveTo>
                    <a:pt x="0" y="52"/>
                  </a:moveTo>
                  <a:lnTo>
                    <a:pt x="59" y="0"/>
                  </a:lnTo>
                  <a:lnTo>
                    <a:pt x="461" y="0"/>
                  </a:lnTo>
                  <a:lnTo>
                    <a:pt x="520" y="52"/>
                  </a:lnTo>
                  <a:lnTo>
                    <a:pt x="0"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646" name="Freeform 297">
              <a:extLst>
                <a:ext uri="{FF2B5EF4-FFF2-40B4-BE49-F238E27FC236}">
                  <a16:creationId xmlns:a16="http://schemas.microsoft.com/office/drawing/2014/main" id="{8E928DE1-AD39-477A-A837-5AA121D1E809}"/>
                </a:ext>
              </a:extLst>
            </p:cNvPr>
            <p:cNvSpPr>
              <a:spLocks/>
            </p:cNvSpPr>
            <p:nvPr/>
          </p:nvSpPr>
          <p:spPr bwMode="auto">
            <a:xfrm>
              <a:off x="4966" y="1046"/>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647" name="Oval 298">
              <a:extLst>
                <a:ext uri="{FF2B5EF4-FFF2-40B4-BE49-F238E27FC236}">
                  <a16:creationId xmlns:a16="http://schemas.microsoft.com/office/drawing/2014/main" id="{B890C74B-1F4D-4269-8EF2-0BB36AE1383A}"/>
                </a:ext>
              </a:extLst>
            </p:cNvPr>
            <p:cNvSpPr>
              <a:spLocks noChangeArrowheads="1"/>
            </p:cNvSpPr>
            <p:nvPr/>
          </p:nvSpPr>
          <p:spPr bwMode="auto">
            <a:xfrm>
              <a:off x="5482"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48" name="Oval 299">
              <a:extLst>
                <a:ext uri="{FF2B5EF4-FFF2-40B4-BE49-F238E27FC236}">
                  <a16:creationId xmlns:a16="http://schemas.microsoft.com/office/drawing/2014/main" id="{1AEEC72D-6D99-4CD6-9BBE-DDB553ABBD4F}"/>
                </a:ext>
              </a:extLst>
            </p:cNvPr>
            <p:cNvSpPr>
              <a:spLocks noChangeArrowheads="1"/>
            </p:cNvSpPr>
            <p:nvPr/>
          </p:nvSpPr>
          <p:spPr bwMode="auto">
            <a:xfrm>
              <a:off x="5518" y="1490"/>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49" name="Oval 300">
              <a:extLst>
                <a:ext uri="{FF2B5EF4-FFF2-40B4-BE49-F238E27FC236}">
                  <a16:creationId xmlns:a16="http://schemas.microsoft.com/office/drawing/2014/main" id="{9A7AACDE-70F9-47A4-9637-7A02E10757F5}"/>
                </a:ext>
              </a:extLst>
            </p:cNvPr>
            <p:cNvSpPr>
              <a:spLocks noChangeArrowheads="1"/>
            </p:cNvSpPr>
            <p:nvPr/>
          </p:nvSpPr>
          <p:spPr bwMode="auto">
            <a:xfrm>
              <a:off x="5482"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50" name="Oval 301">
              <a:extLst>
                <a:ext uri="{FF2B5EF4-FFF2-40B4-BE49-F238E27FC236}">
                  <a16:creationId xmlns:a16="http://schemas.microsoft.com/office/drawing/2014/main" id="{C56F4E93-3EA5-432E-A5A6-9DFD77E38539}"/>
                </a:ext>
              </a:extLst>
            </p:cNvPr>
            <p:cNvSpPr>
              <a:spLocks noChangeArrowheads="1"/>
            </p:cNvSpPr>
            <p:nvPr/>
          </p:nvSpPr>
          <p:spPr bwMode="auto">
            <a:xfrm>
              <a:off x="5518" y="1562"/>
              <a:ext cx="16" cy="1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51" name="Rectangle 302">
              <a:extLst>
                <a:ext uri="{FF2B5EF4-FFF2-40B4-BE49-F238E27FC236}">
                  <a16:creationId xmlns:a16="http://schemas.microsoft.com/office/drawing/2014/main" id="{2F7F3186-B76B-4621-9367-A6A0452B55D0}"/>
                </a:ext>
              </a:extLst>
            </p:cNvPr>
            <p:cNvSpPr>
              <a:spLocks noChangeArrowheads="1"/>
            </p:cNvSpPr>
            <p:nvPr/>
          </p:nvSpPr>
          <p:spPr bwMode="auto">
            <a:xfrm>
              <a:off x="5494" y="1490"/>
              <a:ext cx="28" cy="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52" name="Rectangle 303">
              <a:extLst>
                <a:ext uri="{FF2B5EF4-FFF2-40B4-BE49-F238E27FC236}">
                  <a16:creationId xmlns:a16="http://schemas.microsoft.com/office/drawing/2014/main" id="{5435936A-8B85-4CCA-885D-93668988C4CE}"/>
                </a:ext>
              </a:extLst>
            </p:cNvPr>
            <p:cNvSpPr>
              <a:spLocks noChangeArrowheads="1"/>
            </p:cNvSpPr>
            <p:nvPr/>
          </p:nvSpPr>
          <p:spPr bwMode="auto">
            <a:xfrm>
              <a:off x="5482" y="1502"/>
              <a:ext cx="52" cy="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53" name="Arc 304">
              <a:extLst>
                <a:ext uri="{FF2B5EF4-FFF2-40B4-BE49-F238E27FC236}">
                  <a16:creationId xmlns:a16="http://schemas.microsoft.com/office/drawing/2014/main" id="{8E211D26-B980-4140-ACB3-384FAF7C0FC8}"/>
                </a:ext>
              </a:extLst>
            </p:cNvPr>
            <p:cNvSpPr>
              <a:spLocks/>
            </p:cNvSpPr>
            <p:nvPr/>
          </p:nvSpPr>
          <p:spPr bwMode="auto">
            <a:xfrm>
              <a:off x="5351" y="1443"/>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54" name="Oval 305">
              <a:extLst>
                <a:ext uri="{FF2B5EF4-FFF2-40B4-BE49-F238E27FC236}">
                  <a16:creationId xmlns:a16="http://schemas.microsoft.com/office/drawing/2014/main" id="{F85E321C-FDB4-4CE2-AD95-C2C1E302FD8D}"/>
                </a:ext>
              </a:extLst>
            </p:cNvPr>
            <p:cNvSpPr>
              <a:spLocks noChangeArrowheads="1"/>
            </p:cNvSpPr>
            <p:nvPr/>
          </p:nvSpPr>
          <p:spPr bwMode="auto">
            <a:xfrm>
              <a:off x="4954"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55" name="Oval 306">
              <a:extLst>
                <a:ext uri="{FF2B5EF4-FFF2-40B4-BE49-F238E27FC236}">
                  <a16:creationId xmlns:a16="http://schemas.microsoft.com/office/drawing/2014/main" id="{215DA89F-95A0-4D2F-9D26-E197DD05D5EF}"/>
                </a:ext>
              </a:extLst>
            </p:cNvPr>
            <p:cNvSpPr>
              <a:spLocks noChangeArrowheads="1"/>
            </p:cNvSpPr>
            <p:nvPr/>
          </p:nvSpPr>
          <p:spPr bwMode="auto">
            <a:xfrm>
              <a:off x="5278" y="1082"/>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56" name="Oval 307">
              <a:extLst>
                <a:ext uri="{FF2B5EF4-FFF2-40B4-BE49-F238E27FC236}">
                  <a16:creationId xmlns:a16="http://schemas.microsoft.com/office/drawing/2014/main" id="{34BB4F61-73B8-458E-94BA-6D4FB6F6B804}"/>
                </a:ext>
              </a:extLst>
            </p:cNvPr>
            <p:cNvSpPr>
              <a:spLocks noChangeArrowheads="1"/>
            </p:cNvSpPr>
            <p:nvPr/>
          </p:nvSpPr>
          <p:spPr bwMode="auto">
            <a:xfrm>
              <a:off x="4954"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57" name="Oval 308">
              <a:extLst>
                <a:ext uri="{FF2B5EF4-FFF2-40B4-BE49-F238E27FC236}">
                  <a16:creationId xmlns:a16="http://schemas.microsoft.com/office/drawing/2014/main" id="{4EB1150A-14B3-4EDA-881D-0E06F104141F}"/>
                </a:ext>
              </a:extLst>
            </p:cNvPr>
            <p:cNvSpPr>
              <a:spLocks noChangeArrowheads="1"/>
            </p:cNvSpPr>
            <p:nvPr/>
          </p:nvSpPr>
          <p:spPr bwMode="auto">
            <a:xfrm>
              <a:off x="5278" y="1274"/>
              <a:ext cx="76" cy="7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58" name="Rectangle 309">
              <a:extLst>
                <a:ext uri="{FF2B5EF4-FFF2-40B4-BE49-F238E27FC236}">
                  <a16:creationId xmlns:a16="http://schemas.microsoft.com/office/drawing/2014/main" id="{4599F600-EA91-4A03-BB0B-CCFB356B10F3}"/>
                </a:ext>
              </a:extLst>
            </p:cNvPr>
            <p:cNvSpPr>
              <a:spLocks noChangeArrowheads="1"/>
            </p:cNvSpPr>
            <p:nvPr/>
          </p:nvSpPr>
          <p:spPr bwMode="auto">
            <a:xfrm>
              <a:off x="5002" y="1082"/>
              <a:ext cx="304"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59" name="Rectangle 310">
              <a:extLst>
                <a:ext uri="{FF2B5EF4-FFF2-40B4-BE49-F238E27FC236}">
                  <a16:creationId xmlns:a16="http://schemas.microsoft.com/office/drawing/2014/main" id="{F7985E04-82E8-481F-8F3C-B11A7A112205}"/>
                </a:ext>
              </a:extLst>
            </p:cNvPr>
            <p:cNvSpPr>
              <a:spLocks noChangeArrowheads="1"/>
            </p:cNvSpPr>
            <p:nvPr/>
          </p:nvSpPr>
          <p:spPr bwMode="auto">
            <a:xfrm>
              <a:off x="5010" y="1090"/>
              <a:ext cx="300" cy="26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0" name="Rectangle 311">
              <a:extLst>
                <a:ext uri="{FF2B5EF4-FFF2-40B4-BE49-F238E27FC236}">
                  <a16:creationId xmlns:a16="http://schemas.microsoft.com/office/drawing/2014/main" id="{AEE4A5C5-C1D3-4B8C-9EE1-EB8A898507A5}"/>
                </a:ext>
              </a:extLst>
            </p:cNvPr>
            <p:cNvSpPr>
              <a:spLocks noChangeArrowheads="1"/>
            </p:cNvSpPr>
            <p:nvPr/>
          </p:nvSpPr>
          <p:spPr bwMode="auto">
            <a:xfrm>
              <a:off x="4954" y="1130"/>
              <a:ext cx="400" cy="18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1" name="Rectangle 312">
              <a:extLst>
                <a:ext uri="{FF2B5EF4-FFF2-40B4-BE49-F238E27FC236}">
                  <a16:creationId xmlns:a16="http://schemas.microsoft.com/office/drawing/2014/main" id="{B1C6C23F-90FC-4735-A8E8-B143DFC0D01F}"/>
                </a:ext>
              </a:extLst>
            </p:cNvPr>
            <p:cNvSpPr>
              <a:spLocks noChangeArrowheads="1"/>
            </p:cNvSpPr>
            <p:nvPr/>
          </p:nvSpPr>
          <p:spPr bwMode="auto">
            <a:xfrm>
              <a:off x="4962" y="1138"/>
              <a:ext cx="396" cy="1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2" name="Oval 313">
              <a:extLst>
                <a:ext uri="{FF2B5EF4-FFF2-40B4-BE49-F238E27FC236}">
                  <a16:creationId xmlns:a16="http://schemas.microsoft.com/office/drawing/2014/main" id="{2A892352-B47D-4206-AFC1-CBD34D69DAEF}"/>
                </a:ext>
              </a:extLst>
            </p:cNvPr>
            <p:cNvSpPr>
              <a:spLocks noChangeArrowheads="1"/>
            </p:cNvSpPr>
            <p:nvPr/>
          </p:nvSpPr>
          <p:spPr bwMode="auto">
            <a:xfrm>
              <a:off x="4990"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3" name="Oval 314">
              <a:extLst>
                <a:ext uri="{FF2B5EF4-FFF2-40B4-BE49-F238E27FC236}">
                  <a16:creationId xmlns:a16="http://schemas.microsoft.com/office/drawing/2014/main" id="{A3BF816C-C5DF-42FC-8000-3A9C9F25840C}"/>
                </a:ext>
              </a:extLst>
            </p:cNvPr>
            <p:cNvSpPr>
              <a:spLocks noChangeArrowheads="1"/>
            </p:cNvSpPr>
            <p:nvPr/>
          </p:nvSpPr>
          <p:spPr bwMode="auto">
            <a:xfrm>
              <a:off x="5254" y="1118"/>
              <a:ext cx="64" cy="6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4" name="Oval 315">
              <a:extLst>
                <a:ext uri="{FF2B5EF4-FFF2-40B4-BE49-F238E27FC236}">
                  <a16:creationId xmlns:a16="http://schemas.microsoft.com/office/drawing/2014/main" id="{BFB64F9F-92AF-4271-B321-147E9BFA77A9}"/>
                </a:ext>
              </a:extLst>
            </p:cNvPr>
            <p:cNvSpPr>
              <a:spLocks noChangeArrowheads="1"/>
            </p:cNvSpPr>
            <p:nvPr/>
          </p:nvSpPr>
          <p:spPr bwMode="auto">
            <a:xfrm>
              <a:off x="5254"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5" name="Oval 316">
              <a:extLst>
                <a:ext uri="{FF2B5EF4-FFF2-40B4-BE49-F238E27FC236}">
                  <a16:creationId xmlns:a16="http://schemas.microsoft.com/office/drawing/2014/main" id="{E856CB99-D773-49E3-9236-0AC54927BC7A}"/>
                </a:ext>
              </a:extLst>
            </p:cNvPr>
            <p:cNvSpPr>
              <a:spLocks noChangeArrowheads="1"/>
            </p:cNvSpPr>
            <p:nvPr/>
          </p:nvSpPr>
          <p:spPr bwMode="auto">
            <a:xfrm>
              <a:off x="4990" y="1262"/>
              <a:ext cx="64" cy="5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6" name="Rectangle 317">
              <a:extLst>
                <a:ext uri="{FF2B5EF4-FFF2-40B4-BE49-F238E27FC236}">
                  <a16:creationId xmlns:a16="http://schemas.microsoft.com/office/drawing/2014/main" id="{DD38C78D-2D2D-4198-8BD3-0C2654EA906D}"/>
                </a:ext>
              </a:extLst>
            </p:cNvPr>
            <p:cNvSpPr>
              <a:spLocks noChangeArrowheads="1"/>
            </p:cNvSpPr>
            <p:nvPr/>
          </p:nvSpPr>
          <p:spPr bwMode="auto">
            <a:xfrm>
              <a:off x="4990" y="1154"/>
              <a:ext cx="328" cy="1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7" name="Rectangle 318">
              <a:extLst>
                <a:ext uri="{FF2B5EF4-FFF2-40B4-BE49-F238E27FC236}">
                  <a16:creationId xmlns:a16="http://schemas.microsoft.com/office/drawing/2014/main" id="{31951391-1680-4C05-A37F-D70B106D266D}"/>
                </a:ext>
              </a:extLst>
            </p:cNvPr>
            <p:cNvSpPr>
              <a:spLocks noChangeArrowheads="1"/>
            </p:cNvSpPr>
            <p:nvPr/>
          </p:nvSpPr>
          <p:spPr bwMode="auto">
            <a:xfrm>
              <a:off x="4998" y="1162"/>
              <a:ext cx="324" cy="12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8" name="Rectangle 319">
              <a:extLst>
                <a:ext uri="{FF2B5EF4-FFF2-40B4-BE49-F238E27FC236}">
                  <a16:creationId xmlns:a16="http://schemas.microsoft.com/office/drawing/2014/main" id="{F97E7E64-A212-4DCD-AD65-E83E91BA2A83}"/>
                </a:ext>
              </a:extLst>
            </p:cNvPr>
            <p:cNvSpPr>
              <a:spLocks noChangeArrowheads="1"/>
            </p:cNvSpPr>
            <p:nvPr/>
          </p:nvSpPr>
          <p:spPr bwMode="auto">
            <a:xfrm>
              <a:off x="5026" y="1118"/>
              <a:ext cx="256"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69" name="Rectangle 320">
              <a:extLst>
                <a:ext uri="{FF2B5EF4-FFF2-40B4-BE49-F238E27FC236}">
                  <a16:creationId xmlns:a16="http://schemas.microsoft.com/office/drawing/2014/main" id="{C90FBC15-1043-4129-9134-42F1A173409C}"/>
                </a:ext>
              </a:extLst>
            </p:cNvPr>
            <p:cNvSpPr>
              <a:spLocks noChangeArrowheads="1"/>
            </p:cNvSpPr>
            <p:nvPr/>
          </p:nvSpPr>
          <p:spPr bwMode="auto">
            <a:xfrm>
              <a:off x="5034" y="1126"/>
              <a:ext cx="252" cy="1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70" name="Rectangle 321">
              <a:extLst>
                <a:ext uri="{FF2B5EF4-FFF2-40B4-BE49-F238E27FC236}">
                  <a16:creationId xmlns:a16="http://schemas.microsoft.com/office/drawing/2014/main" id="{03E2A0BC-D9FA-4A95-AE29-2671863534A7}"/>
                </a:ext>
              </a:extLst>
            </p:cNvPr>
            <p:cNvSpPr>
              <a:spLocks noChangeArrowheads="1"/>
            </p:cNvSpPr>
            <p:nvPr/>
          </p:nvSpPr>
          <p:spPr bwMode="auto">
            <a:xfrm>
              <a:off x="4870" y="1382"/>
              <a:ext cx="532" cy="112"/>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71" name="Freeform 322">
              <a:extLst>
                <a:ext uri="{FF2B5EF4-FFF2-40B4-BE49-F238E27FC236}">
                  <a16:creationId xmlns:a16="http://schemas.microsoft.com/office/drawing/2014/main" id="{ABB7EEF0-A367-4879-9C09-984CD018D656}"/>
                </a:ext>
              </a:extLst>
            </p:cNvPr>
            <p:cNvSpPr>
              <a:spLocks/>
            </p:cNvSpPr>
            <p:nvPr/>
          </p:nvSpPr>
          <p:spPr bwMode="auto">
            <a:xfrm>
              <a:off x="4870" y="1322"/>
              <a:ext cx="533" cy="53"/>
            </a:xfrm>
            <a:custGeom>
              <a:avLst/>
              <a:gdLst>
                <a:gd name="T0" fmla="*/ 0 w 533"/>
                <a:gd name="T1" fmla="*/ 52 h 53"/>
                <a:gd name="T2" fmla="*/ 71 w 533"/>
                <a:gd name="T3" fmla="*/ 0 h 53"/>
                <a:gd name="T4" fmla="*/ 473 w 533"/>
                <a:gd name="T5" fmla="*/ 0 h 53"/>
                <a:gd name="T6" fmla="*/ 532 w 533"/>
                <a:gd name="T7" fmla="*/ 52 h 53"/>
                <a:gd name="T8" fmla="*/ 0 w 533"/>
                <a:gd name="T9" fmla="*/ 52 h 53"/>
                <a:gd name="T10" fmla="*/ 0 60000 65536"/>
                <a:gd name="T11" fmla="*/ 0 60000 65536"/>
                <a:gd name="T12" fmla="*/ 0 60000 65536"/>
                <a:gd name="T13" fmla="*/ 0 60000 65536"/>
                <a:gd name="T14" fmla="*/ 0 60000 65536"/>
                <a:gd name="T15" fmla="*/ 0 w 533"/>
                <a:gd name="T16" fmla="*/ 0 h 53"/>
                <a:gd name="T17" fmla="*/ 533 w 533"/>
                <a:gd name="T18" fmla="*/ 53 h 53"/>
              </a:gdLst>
              <a:ahLst/>
              <a:cxnLst>
                <a:cxn ang="T10">
                  <a:pos x="T0" y="T1"/>
                </a:cxn>
                <a:cxn ang="T11">
                  <a:pos x="T2" y="T3"/>
                </a:cxn>
                <a:cxn ang="T12">
                  <a:pos x="T4" y="T5"/>
                </a:cxn>
                <a:cxn ang="T13">
                  <a:pos x="T6" y="T7"/>
                </a:cxn>
                <a:cxn ang="T14">
                  <a:pos x="T8" y="T9"/>
                </a:cxn>
              </a:cxnLst>
              <a:rect l="T15" t="T16" r="T17" b="T18"/>
              <a:pathLst>
                <a:path w="533" h="53">
                  <a:moveTo>
                    <a:pt x="0" y="52"/>
                  </a:moveTo>
                  <a:lnTo>
                    <a:pt x="71" y="0"/>
                  </a:lnTo>
                  <a:lnTo>
                    <a:pt x="473" y="0"/>
                  </a:lnTo>
                  <a:lnTo>
                    <a:pt x="532" y="52"/>
                  </a:lnTo>
                  <a:lnTo>
                    <a:pt x="0" y="52"/>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672" name="Freeform 323">
              <a:extLst>
                <a:ext uri="{FF2B5EF4-FFF2-40B4-BE49-F238E27FC236}">
                  <a16:creationId xmlns:a16="http://schemas.microsoft.com/office/drawing/2014/main" id="{D4FDDD12-D2E2-4803-BEB0-CD994120F5A8}"/>
                </a:ext>
              </a:extLst>
            </p:cNvPr>
            <p:cNvSpPr>
              <a:spLocks/>
            </p:cNvSpPr>
            <p:nvPr/>
          </p:nvSpPr>
          <p:spPr bwMode="auto">
            <a:xfrm>
              <a:off x="4954" y="1034"/>
              <a:ext cx="377" cy="41"/>
            </a:xfrm>
            <a:custGeom>
              <a:avLst/>
              <a:gdLst>
                <a:gd name="T0" fmla="*/ 0 w 377"/>
                <a:gd name="T1" fmla="*/ 40 h 41"/>
                <a:gd name="T2" fmla="*/ 47 w 377"/>
                <a:gd name="T3" fmla="*/ 0 h 41"/>
                <a:gd name="T4" fmla="*/ 317 w 377"/>
                <a:gd name="T5" fmla="*/ 0 h 41"/>
                <a:gd name="T6" fmla="*/ 376 w 377"/>
                <a:gd name="T7" fmla="*/ 40 h 41"/>
                <a:gd name="T8" fmla="*/ 0 w 377"/>
                <a:gd name="T9" fmla="*/ 40 h 41"/>
                <a:gd name="T10" fmla="*/ 0 60000 65536"/>
                <a:gd name="T11" fmla="*/ 0 60000 65536"/>
                <a:gd name="T12" fmla="*/ 0 60000 65536"/>
                <a:gd name="T13" fmla="*/ 0 60000 65536"/>
                <a:gd name="T14" fmla="*/ 0 60000 65536"/>
                <a:gd name="T15" fmla="*/ 0 w 377"/>
                <a:gd name="T16" fmla="*/ 0 h 41"/>
                <a:gd name="T17" fmla="*/ 377 w 377"/>
                <a:gd name="T18" fmla="*/ 41 h 41"/>
              </a:gdLst>
              <a:ahLst/>
              <a:cxnLst>
                <a:cxn ang="T10">
                  <a:pos x="T0" y="T1"/>
                </a:cxn>
                <a:cxn ang="T11">
                  <a:pos x="T2" y="T3"/>
                </a:cxn>
                <a:cxn ang="T12">
                  <a:pos x="T4" y="T5"/>
                </a:cxn>
                <a:cxn ang="T13">
                  <a:pos x="T6" y="T7"/>
                </a:cxn>
                <a:cxn ang="T14">
                  <a:pos x="T8" y="T9"/>
                </a:cxn>
              </a:cxnLst>
              <a:rect l="T15" t="T16" r="T17" b="T18"/>
              <a:pathLst>
                <a:path w="377" h="41">
                  <a:moveTo>
                    <a:pt x="0" y="40"/>
                  </a:moveTo>
                  <a:lnTo>
                    <a:pt x="47" y="0"/>
                  </a:lnTo>
                  <a:lnTo>
                    <a:pt x="317" y="0"/>
                  </a:lnTo>
                  <a:lnTo>
                    <a:pt x="376" y="40"/>
                  </a:lnTo>
                  <a:lnTo>
                    <a:pt x="0" y="40"/>
                  </a:lnTo>
                </a:path>
              </a:pathLst>
            </a:custGeom>
            <a:solidFill>
              <a:srgbClr val="ADAA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66673" name="Oval 324">
              <a:extLst>
                <a:ext uri="{FF2B5EF4-FFF2-40B4-BE49-F238E27FC236}">
                  <a16:creationId xmlns:a16="http://schemas.microsoft.com/office/drawing/2014/main" id="{35088988-C5F4-4C69-AE40-2A04F5E38703}"/>
                </a:ext>
              </a:extLst>
            </p:cNvPr>
            <p:cNvSpPr>
              <a:spLocks noChangeArrowheads="1"/>
            </p:cNvSpPr>
            <p:nvPr/>
          </p:nvSpPr>
          <p:spPr bwMode="auto">
            <a:xfrm>
              <a:off x="5470"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74" name="Oval 325">
              <a:extLst>
                <a:ext uri="{FF2B5EF4-FFF2-40B4-BE49-F238E27FC236}">
                  <a16:creationId xmlns:a16="http://schemas.microsoft.com/office/drawing/2014/main" id="{704D8B79-94AC-49DB-B4D8-81FCEAC432D8}"/>
                </a:ext>
              </a:extLst>
            </p:cNvPr>
            <p:cNvSpPr>
              <a:spLocks noChangeArrowheads="1"/>
            </p:cNvSpPr>
            <p:nvPr/>
          </p:nvSpPr>
          <p:spPr bwMode="auto">
            <a:xfrm>
              <a:off x="5506" y="1478"/>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75" name="Oval 326">
              <a:extLst>
                <a:ext uri="{FF2B5EF4-FFF2-40B4-BE49-F238E27FC236}">
                  <a16:creationId xmlns:a16="http://schemas.microsoft.com/office/drawing/2014/main" id="{670B8A7F-4DDA-4491-9D77-904E04BE1C1B}"/>
                </a:ext>
              </a:extLst>
            </p:cNvPr>
            <p:cNvSpPr>
              <a:spLocks noChangeArrowheads="1"/>
            </p:cNvSpPr>
            <p:nvPr/>
          </p:nvSpPr>
          <p:spPr bwMode="auto">
            <a:xfrm>
              <a:off x="5470"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76" name="Oval 327">
              <a:extLst>
                <a:ext uri="{FF2B5EF4-FFF2-40B4-BE49-F238E27FC236}">
                  <a16:creationId xmlns:a16="http://schemas.microsoft.com/office/drawing/2014/main" id="{3B5DC978-927F-4450-9843-C4B6B3031EF9}"/>
                </a:ext>
              </a:extLst>
            </p:cNvPr>
            <p:cNvSpPr>
              <a:spLocks noChangeArrowheads="1"/>
            </p:cNvSpPr>
            <p:nvPr/>
          </p:nvSpPr>
          <p:spPr bwMode="auto">
            <a:xfrm>
              <a:off x="5506" y="1550"/>
              <a:ext cx="16" cy="1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77" name="Rectangle 328">
              <a:extLst>
                <a:ext uri="{FF2B5EF4-FFF2-40B4-BE49-F238E27FC236}">
                  <a16:creationId xmlns:a16="http://schemas.microsoft.com/office/drawing/2014/main" id="{6A0FAB08-A1A5-4BCA-8AA2-8BAF7147607B}"/>
                </a:ext>
              </a:extLst>
            </p:cNvPr>
            <p:cNvSpPr>
              <a:spLocks noChangeArrowheads="1"/>
            </p:cNvSpPr>
            <p:nvPr/>
          </p:nvSpPr>
          <p:spPr bwMode="auto">
            <a:xfrm>
              <a:off x="5482" y="1478"/>
              <a:ext cx="28" cy="8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78" name="Rectangle 329">
              <a:extLst>
                <a:ext uri="{FF2B5EF4-FFF2-40B4-BE49-F238E27FC236}">
                  <a16:creationId xmlns:a16="http://schemas.microsoft.com/office/drawing/2014/main" id="{7DB9FBFA-53BC-4D14-AA69-6C3F9B9B69DC}"/>
                </a:ext>
              </a:extLst>
            </p:cNvPr>
            <p:cNvSpPr>
              <a:spLocks noChangeArrowheads="1"/>
            </p:cNvSpPr>
            <p:nvPr/>
          </p:nvSpPr>
          <p:spPr bwMode="auto">
            <a:xfrm>
              <a:off x="5470" y="1490"/>
              <a:ext cx="52" cy="6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79" name="Arc 330">
              <a:extLst>
                <a:ext uri="{FF2B5EF4-FFF2-40B4-BE49-F238E27FC236}">
                  <a16:creationId xmlns:a16="http://schemas.microsoft.com/office/drawing/2014/main" id="{E44B5993-876A-4451-ACDF-901F844F1562}"/>
                </a:ext>
              </a:extLst>
            </p:cNvPr>
            <p:cNvSpPr>
              <a:spLocks/>
            </p:cNvSpPr>
            <p:nvPr/>
          </p:nvSpPr>
          <p:spPr bwMode="auto">
            <a:xfrm>
              <a:off x="5339" y="1431"/>
              <a:ext cx="147" cy="56"/>
            </a:xfrm>
            <a:custGeom>
              <a:avLst/>
              <a:gdLst>
                <a:gd name="T0" fmla="*/ 0 w 21748"/>
                <a:gd name="T1" fmla="*/ 0 h 21600"/>
                <a:gd name="T2" fmla="*/ 0 w 21748"/>
                <a:gd name="T3" fmla="*/ 0 h 21600"/>
                <a:gd name="T4" fmla="*/ 0 w 21748"/>
                <a:gd name="T5" fmla="*/ 0 h 21600"/>
                <a:gd name="T6" fmla="*/ 0 60000 65536"/>
                <a:gd name="T7" fmla="*/ 0 60000 65536"/>
                <a:gd name="T8" fmla="*/ 0 60000 65536"/>
                <a:gd name="T9" fmla="*/ 0 w 21748"/>
                <a:gd name="T10" fmla="*/ 0 h 21600"/>
                <a:gd name="T11" fmla="*/ 21748 w 21748"/>
                <a:gd name="T12" fmla="*/ 21600 h 21600"/>
              </a:gdLst>
              <a:ahLst/>
              <a:cxnLst>
                <a:cxn ang="T6">
                  <a:pos x="T0" y="T1"/>
                </a:cxn>
                <a:cxn ang="T7">
                  <a:pos x="T2" y="T3"/>
                </a:cxn>
                <a:cxn ang="T8">
                  <a:pos x="T4" y="T5"/>
                </a:cxn>
              </a:cxnLst>
              <a:rect l="T9" t="T10" r="T11" b="T12"/>
              <a:pathLst>
                <a:path w="21748" h="21600" fill="none" extrusionOk="0">
                  <a:moveTo>
                    <a:pt x="-1" y="0"/>
                  </a:moveTo>
                  <a:cubicBezTo>
                    <a:pt x="49" y="0"/>
                    <a:pt x="98" y="-1"/>
                    <a:pt x="148" y="0"/>
                  </a:cubicBezTo>
                  <a:cubicBezTo>
                    <a:pt x="12077" y="0"/>
                    <a:pt x="21748" y="9670"/>
                    <a:pt x="21748" y="21600"/>
                  </a:cubicBezTo>
                </a:path>
                <a:path w="21748" h="21600" stroke="0" extrusionOk="0">
                  <a:moveTo>
                    <a:pt x="-1" y="0"/>
                  </a:moveTo>
                  <a:cubicBezTo>
                    <a:pt x="49" y="0"/>
                    <a:pt x="98" y="-1"/>
                    <a:pt x="148" y="0"/>
                  </a:cubicBezTo>
                  <a:cubicBezTo>
                    <a:pt x="12077" y="0"/>
                    <a:pt x="21748" y="9670"/>
                    <a:pt x="21748" y="21600"/>
                  </a:cubicBezTo>
                  <a:lnTo>
                    <a:pt x="148" y="21600"/>
                  </a:lnTo>
                  <a:close/>
                </a:path>
              </a:pathLst>
            </a:custGeom>
            <a:noFill/>
            <a:ln w="25400" cap="rnd">
              <a:solidFill>
                <a:srgbClr val="93917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80" name="Oval 331">
              <a:extLst>
                <a:ext uri="{FF2B5EF4-FFF2-40B4-BE49-F238E27FC236}">
                  <a16:creationId xmlns:a16="http://schemas.microsoft.com/office/drawing/2014/main" id="{F1C16621-BF41-4756-8908-297D9B7FADED}"/>
                </a:ext>
              </a:extLst>
            </p:cNvPr>
            <p:cNvSpPr>
              <a:spLocks noChangeArrowheads="1"/>
            </p:cNvSpPr>
            <p:nvPr/>
          </p:nvSpPr>
          <p:spPr bwMode="auto">
            <a:xfrm>
              <a:off x="4942"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81" name="Oval 332">
              <a:extLst>
                <a:ext uri="{FF2B5EF4-FFF2-40B4-BE49-F238E27FC236}">
                  <a16:creationId xmlns:a16="http://schemas.microsoft.com/office/drawing/2014/main" id="{A689BEB8-52BA-4A5E-ADF7-305405860494}"/>
                </a:ext>
              </a:extLst>
            </p:cNvPr>
            <p:cNvSpPr>
              <a:spLocks noChangeArrowheads="1"/>
            </p:cNvSpPr>
            <p:nvPr/>
          </p:nvSpPr>
          <p:spPr bwMode="auto">
            <a:xfrm>
              <a:off x="5266" y="1070"/>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82" name="Oval 333">
              <a:extLst>
                <a:ext uri="{FF2B5EF4-FFF2-40B4-BE49-F238E27FC236}">
                  <a16:creationId xmlns:a16="http://schemas.microsoft.com/office/drawing/2014/main" id="{79E795BE-AFD1-4F46-B93B-73503492495B}"/>
                </a:ext>
              </a:extLst>
            </p:cNvPr>
            <p:cNvSpPr>
              <a:spLocks noChangeArrowheads="1"/>
            </p:cNvSpPr>
            <p:nvPr/>
          </p:nvSpPr>
          <p:spPr bwMode="auto">
            <a:xfrm>
              <a:off x="4942"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83" name="Oval 334">
              <a:extLst>
                <a:ext uri="{FF2B5EF4-FFF2-40B4-BE49-F238E27FC236}">
                  <a16:creationId xmlns:a16="http://schemas.microsoft.com/office/drawing/2014/main" id="{86D72FCB-4549-4630-B391-A756E9F9FC78}"/>
                </a:ext>
              </a:extLst>
            </p:cNvPr>
            <p:cNvSpPr>
              <a:spLocks noChangeArrowheads="1"/>
            </p:cNvSpPr>
            <p:nvPr/>
          </p:nvSpPr>
          <p:spPr bwMode="auto">
            <a:xfrm>
              <a:off x="5266" y="1262"/>
              <a:ext cx="76" cy="76"/>
            </a:xfrm>
            <a:prstGeom prst="ellipse">
              <a:avLst/>
            </a:prstGeom>
            <a:solidFill>
              <a:srgbClr val="93917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84" name="Rectangle 335">
              <a:extLst>
                <a:ext uri="{FF2B5EF4-FFF2-40B4-BE49-F238E27FC236}">
                  <a16:creationId xmlns:a16="http://schemas.microsoft.com/office/drawing/2014/main" id="{D5541642-8BB0-4B28-A90B-5D84BFF081C0}"/>
                </a:ext>
              </a:extLst>
            </p:cNvPr>
            <p:cNvSpPr>
              <a:spLocks noChangeArrowheads="1"/>
            </p:cNvSpPr>
            <p:nvPr/>
          </p:nvSpPr>
          <p:spPr bwMode="auto">
            <a:xfrm>
              <a:off x="4990" y="1070"/>
              <a:ext cx="304" cy="268"/>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85" name="Rectangle 336">
              <a:extLst>
                <a:ext uri="{FF2B5EF4-FFF2-40B4-BE49-F238E27FC236}">
                  <a16:creationId xmlns:a16="http://schemas.microsoft.com/office/drawing/2014/main" id="{FEB985DB-9C37-43A2-8C98-862DEAD0FB71}"/>
                </a:ext>
              </a:extLst>
            </p:cNvPr>
            <p:cNvSpPr>
              <a:spLocks noChangeArrowheads="1"/>
            </p:cNvSpPr>
            <p:nvPr/>
          </p:nvSpPr>
          <p:spPr bwMode="auto">
            <a:xfrm>
              <a:off x="4942" y="1118"/>
              <a:ext cx="400" cy="184"/>
            </a:xfrm>
            <a:prstGeom prst="rect">
              <a:avLst/>
            </a:prstGeom>
            <a:solidFill>
              <a:srgbClr val="939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86" name="Oval 337">
              <a:extLst>
                <a:ext uri="{FF2B5EF4-FFF2-40B4-BE49-F238E27FC236}">
                  <a16:creationId xmlns:a16="http://schemas.microsoft.com/office/drawing/2014/main" id="{E5376C39-2AD6-48C0-AEF2-A11A3E77AC56}"/>
                </a:ext>
              </a:extLst>
            </p:cNvPr>
            <p:cNvSpPr>
              <a:spLocks noChangeArrowheads="1"/>
            </p:cNvSpPr>
            <p:nvPr/>
          </p:nvSpPr>
          <p:spPr bwMode="auto">
            <a:xfrm>
              <a:off x="4978"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87" name="Oval 338">
              <a:extLst>
                <a:ext uri="{FF2B5EF4-FFF2-40B4-BE49-F238E27FC236}">
                  <a16:creationId xmlns:a16="http://schemas.microsoft.com/office/drawing/2014/main" id="{F813A6B0-E3E9-4B80-9637-47B3A6DE1DA2}"/>
                </a:ext>
              </a:extLst>
            </p:cNvPr>
            <p:cNvSpPr>
              <a:spLocks noChangeArrowheads="1"/>
            </p:cNvSpPr>
            <p:nvPr/>
          </p:nvSpPr>
          <p:spPr bwMode="auto">
            <a:xfrm>
              <a:off x="5242" y="1106"/>
              <a:ext cx="64" cy="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88" name="Oval 339">
              <a:extLst>
                <a:ext uri="{FF2B5EF4-FFF2-40B4-BE49-F238E27FC236}">
                  <a16:creationId xmlns:a16="http://schemas.microsoft.com/office/drawing/2014/main" id="{EF27FE28-AB3F-4565-8DAE-EC9133AD7157}"/>
                </a:ext>
              </a:extLst>
            </p:cNvPr>
            <p:cNvSpPr>
              <a:spLocks noChangeArrowheads="1"/>
            </p:cNvSpPr>
            <p:nvPr/>
          </p:nvSpPr>
          <p:spPr bwMode="auto">
            <a:xfrm>
              <a:off x="5242"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89" name="Oval 340">
              <a:extLst>
                <a:ext uri="{FF2B5EF4-FFF2-40B4-BE49-F238E27FC236}">
                  <a16:creationId xmlns:a16="http://schemas.microsoft.com/office/drawing/2014/main" id="{A53657D6-3321-4326-A339-58878DCA24C0}"/>
                </a:ext>
              </a:extLst>
            </p:cNvPr>
            <p:cNvSpPr>
              <a:spLocks noChangeArrowheads="1"/>
            </p:cNvSpPr>
            <p:nvPr/>
          </p:nvSpPr>
          <p:spPr bwMode="auto">
            <a:xfrm>
              <a:off x="4978" y="1250"/>
              <a:ext cx="64" cy="5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90" name="Rectangle 341">
              <a:extLst>
                <a:ext uri="{FF2B5EF4-FFF2-40B4-BE49-F238E27FC236}">
                  <a16:creationId xmlns:a16="http://schemas.microsoft.com/office/drawing/2014/main" id="{7AA3D1C8-8311-4D92-91E7-CDB9131DCD32}"/>
                </a:ext>
              </a:extLst>
            </p:cNvPr>
            <p:cNvSpPr>
              <a:spLocks noChangeArrowheads="1"/>
            </p:cNvSpPr>
            <p:nvPr/>
          </p:nvSpPr>
          <p:spPr bwMode="auto">
            <a:xfrm>
              <a:off x="4978" y="1142"/>
              <a:ext cx="328"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91" name="Rectangle 342">
              <a:extLst>
                <a:ext uri="{FF2B5EF4-FFF2-40B4-BE49-F238E27FC236}">
                  <a16:creationId xmlns:a16="http://schemas.microsoft.com/office/drawing/2014/main" id="{FBA42009-F016-45E5-937C-A348C3D47D9D}"/>
                </a:ext>
              </a:extLst>
            </p:cNvPr>
            <p:cNvSpPr>
              <a:spLocks noChangeArrowheads="1"/>
            </p:cNvSpPr>
            <p:nvPr/>
          </p:nvSpPr>
          <p:spPr bwMode="auto">
            <a:xfrm>
              <a:off x="5014" y="1106"/>
              <a:ext cx="25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pSp>
      <p:sp>
        <p:nvSpPr>
          <p:cNvPr id="66618" name="Rectangle 343">
            <a:extLst>
              <a:ext uri="{FF2B5EF4-FFF2-40B4-BE49-F238E27FC236}">
                <a16:creationId xmlns:a16="http://schemas.microsoft.com/office/drawing/2014/main" id="{D557D700-DFEF-4837-8719-B1D9500CC35B}"/>
              </a:ext>
            </a:extLst>
          </p:cNvPr>
          <p:cNvSpPr>
            <a:spLocks noChangeArrowheads="1"/>
          </p:cNvSpPr>
          <p:nvPr/>
        </p:nvSpPr>
        <p:spPr bwMode="auto">
          <a:xfrm>
            <a:off x="7764463" y="3984625"/>
            <a:ext cx="755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Host C</a:t>
            </a:r>
          </a:p>
        </p:txBody>
      </p:sp>
      <p:sp>
        <p:nvSpPr>
          <p:cNvPr id="66619" name="Rectangle 344">
            <a:extLst>
              <a:ext uri="{FF2B5EF4-FFF2-40B4-BE49-F238E27FC236}">
                <a16:creationId xmlns:a16="http://schemas.microsoft.com/office/drawing/2014/main" id="{F66D0790-31C4-47B4-BB85-305E557F3833}"/>
              </a:ext>
            </a:extLst>
          </p:cNvPr>
          <p:cNvSpPr>
            <a:spLocks noChangeArrowheads="1"/>
          </p:cNvSpPr>
          <p:nvPr/>
        </p:nvSpPr>
        <p:spPr bwMode="auto">
          <a:xfrm>
            <a:off x="7666038" y="4178300"/>
            <a:ext cx="1020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400" b="1">
                <a:solidFill>
                  <a:schemeClr val="tx2"/>
                </a:solidFill>
                <a:latin typeface="Helvetica" panose="020B0604020202020204" pitchFamily="34" charset="0"/>
              </a:rPr>
              <a:t>172.81.7.3</a:t>
            </a:r>
          </a:p>
        </p:txBody>
      </p:sp>
      <p:grpSp>
        <p:nvGrpSpPr>
          <p:cNvPr id="66620" name="Group 345">
            <a:extLst>
              <a:ext uri="{FF2B5EF4-FFF2-40B4-BE49-F238E27FC236}">
                <a16:creationId xmlns:a16="http://schemas.microsoft.com/office/drawing/2014/main" id="{16EF1BA2-43D9-4257-8E90-EC1A538EC2B5}"/>
              </a:ext>
            </a:extLst>
          </p:cNvPr>
          <p:cNvGrpSpPr>
            <a:grpSpLocks/>
          </p:cNvGrpSpPr>
          <p:nvPr/>
        </p:nvGrpSpPr>
        <p:grpSpPr bwMode="auto">
          <a:xfrm flipH="1">
            <a:off x="6865938" y="3416300"/>
            <a:ext cx="1176337" cy="417513"/>
            <a:chOff x="753" y="3533"/>
            <a:chExt cx="741" cy="263"/>
          </a:xfrm>
        </p:grpSpPr>
        <p:sp>
          <p:nvSpPr>
            <p:cNvPr id="66638" name="Freeform 346">
              <a:extLst>
                <a:ext uri="{FF2B5EF4-FFF2-40B4-BE49-F238E27FC236}">
                  <a16:creationId xmlns:a16="http://schemas.microsoft.com/office/drawing/2014/main" id="{1C428C02-5674-4C92-8375-22D680F8686A}"/>
                </a:ext>
              </a:extLst>
            </p:cNvPr>
            <p:cNvSpPr>
              <a:spLocks/>
            </p:cNvSpPr>
            <p:nvPr/>
          </p:nvSpPr>
          <p:spPr bwMode="auto">
            <a:xfrm>
              <a:off x="817" y="3726"/>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639" name="Freeform 347">
              <a:extLst>
                <a:ext uri="{FF2B5EF4-FFF2-40B4-BE49-F238E27FC236}">
                  <a16:creationId xmlns:a16="http://schemas.microsoft.com/office/drawing/2014/main" id="{D1CC2188-6849-4F3D-8E5E-F542FFEBCE14}"/>
                </a:ext>
              </a:extLst>
            </p:cNvPr>
            <p:cNvSpPr>
              <a:spLocks/>
            </p:cNvSpPr>
            <p:nvPr/>
          </p:nvSpPr>
          <p:spPr bwMode="auto">
            <a:xfrm>
              <a:off x="893" y="3670"/>
              <a:ext cx="282" cy="2"/>
            </a:xfrm>
            <a:custGeom>
              <a:avLst/>
              <a:gdLst>
                <a:gd name="T0" fmla="*/ 760 w 239"/>
                <a:gd name="T1" fmla="*/ 0 h 1"/>
                <a:gd name="T2" fmla="*/ 0 w 239"/>
                <a:gd name="T3" fmla="*/ 0 h 1"/>
                <a:gd name="T4" fmla="*/ 760 w 239"/>
                <a:gd name="T5" fmla="*/ 0 h 1"/>
                <a:gd name="T6" fmla="*/ 0 60000 65536"/>
                <a:gd name="T7" fmla="*/ 0 60000 65536"/>
                <a:gd name="T8" fmla="*/ 0 60000 65536"/>
                <a:gd name="T9" fmla="*/ 0 w 239"/>
                <a:gd name="T10" fmla="*/ 0 h 1"/>
                <a:gd name="T11" fmla="*/ 239 w 239"/>
                <a:gd name="T12" fmla="*/ 1 h 1"/>
              </a:gdLst>
              <a:ahLst/>
              <a:cxnLst>
                <a:cxn ang="T6">
                  <a:pos x="T0" y="T1"/>
                </a:cxn>
                <a:cxn ang="T7">
                  <a:pos x="T2" y="T3"/>
                </a:cxn>
                <a:cxn ang="T8">
                  <a:pos x="T4" y="T5"/>
                </a:cxn>
              </a:cxnLst>
              <a:rect l="T9" t="T10" r="T11" b="T12"/>
              <a:pathLst>
                <a:path w="239" h="1">
                  <a:moveTo>
                    <a:pt x="238" y="0"/>
                  </a:moveTo>
                  <a:lnTo>
                    <a:pt x="0" y="0"/>
                  </a:lnTo>
                  <a:lnTo>
                    <a:pt x="23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640" name="Freeform 348">
              <a:extLst>
                <a:ext uri="{FF2B5EF4-FFF2-40B4-BE49-F238E27FC236}">
                  <a16:creationId xmlns:a16="http://schemas.microsoft.com/office/drawing/2014/main" id="{E9DE9D33-F3CE-4EF2-B2D1-459EE51C743A}"/>
                </a:ext>
              </a:extLst>
            </p:cNvPr>
            <p:cNvSpPr>
              <a:spLocks/>
            </p:cNvSpPr>
            <p:nvPr/>
          </p:nvSpPr>
          <p:spPr bwMode="auto">
            <a:xfrm>
              <a:off x="753" y="3781"/>
              <a:ext cx="269" cy="1"/>
            </a:xfrm>
            <a:custGeom>
              <a:avLst/>
              <a:gdLst>
                <a:gd name="T0" fmla="*/ 722 w 228"/>
                <a:gd name="T1" fmla="*/ 0 h 1"/>
                <a:gd name="T2" fmla="*/ 0 w 228"/>
                <a:gd name="T3" fmla="*/ 0 h 1"/>
                <a:gd name="T4" fmla="*/ 722 w 228"/>
                <a:gd name="T5" fmla="*/ 0 h 1"/>
                <a:gd name="T6" fmla="*/ 0 60000 65536"/>
                <a:gd name="T7" fmla="*/ 0 60000 65536"/>
                <a:gd name="T8" fmla="*/ 0 60000 65536"/>
                <a:gd name="T9" fmla="*/ 0 w 228"/>
                <a:gd name="T10" fmla="*/ 0 h 1"/>
                <a:gd name="T11" fmla="*/ 228 w 228"/>
                <a:gd name="T12" fmla="*/ 1 h 1"/>
              </a:gdLst>
              <a:ahLst/>
              <a:cxnLst>
                <a:cxn ang="T6">
                  <a:pos x="T0" y="T1"/>
                </a:cxn>
                <a:cxn ang="T7">
                  <a:pos x="T2" y="T3"/>
                </a:cxn>
                <a:cxn ang="T8">
                  <a:pos x="T4" y="T5"/>
                </a:cxn>
              </a:cxnLst>
              <a:rect l="T9" t="T10" r="T11" b="T12"/>
              <a:pathLst>
                <a:path w="228" h="1">
                  <a:moveTo>
                    <a:pt x="227" y="0"/>
                  </a:moveTo>
                  <a:lnTo>
                    <a:pt x="0" y="0"/>
                  </a:lnTo>
                  <a:lnTo>
                    <a:pt x="227"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641" name="Freeform 349">
              <a:extLst>
                <a:ext uri="{FF2B5EF4-FFF2-40B4-BE49-F238E27FC236}">
                  <a16:creationId xmlns:a16="http://schemas.microsoft.com/office/drawing/2014/main" id="{1C1B66DE-D66C-452D-8588-D3D8250CBED0}"/>
                </a:ext>
              </a:extLst>
            </p:cNvPr>
            <p:cNvSpPr>
              <a:spLocks/>
            </p:cNvSpPr>
            <p:nvPr/>
          </p:nvSpPr>
          <p:spPr bwMode="auto">
            <a:xfrm>
              <a:off x="1034" y="3533"/>
              <a:ext cx="460" cy="263"/>
            </a:xfrm>
            <a:custGeom>
              <a:avLst/>
              <a:gdLst>
                <a:gd name="T0" fmla="*/ 0 w 390"/>
                <a:gd name="T1" fmla="*/ 0 h 207"/>
                <a:gd name="T2" fmla="*/ 1235 w 390"/>
                <a:gd name="T3" fmla="*/ 0 h 207"/>
                <a:gd name="T4" fmla="*/ 1235 w 390"/>
                <a:gd name="T5" fmla="*/ 1102 h 207"/>
                <a:gd name="T6" fmla="*/ 0 w 390"/>
                <a:gd name="T7" fmla="*/ 1102 h 207"/>
                <a:gd name="T8" fmla="*/ 0 w 390"/>
                <a:gd name="T9" fmla="*/ 0 h 207"/>
                <a:gd name="T10" fmla="*/ 0 60000 65536"/>
                <a:gd name="T11" fmla="*/ 0 60000 65536"/>
                <a:gd name="T12" fmla="*/ 0 60000 65536"/>
                <a:gd name="T13" fmla="*/ 0 60000 65536"/>
                <a:gd name="T14" fmla="*/ 0 60000 65536"/>
                <a:gd name="T15" fmla="*/ 0 w 390"/>
                <a:gd name="T16" fmla="*/ 0 h 207"/>
                <a:gd name="T17" fmla="*/ 390 w 390"/>
                <a:gd name="T18" fmla="*/ 207 h 207"/>
              </a:gdLst>
              <a:ahLst/>
              <a:cxnLst>
                <a:cxn ang="T10">
                  <a:pos x="T0" y="T1"/>
                </a:cxn>
                <a:cxn ang="T11">
                  <a:pos x="T2" y="T3"/>
                </a:cxn>
                <a:cxn ang="T12">
                  <a:pos x="T4" y="T5"/>
                </a:cxn>
                <a:cxn ang="T13">
                  <a:pos x="T6" y="T7"/>
                </a:cxn>
                <a:cxn ang="T14">
                  <a:pos x="T8" y="T9"/>
                </a:cxn>
              </a:cxnLst>
              <a:rect l="T15" t="T16" r="T17" b="T18"/>
              <a:pathLst>
                <a:path w="390" h="207">
                  <a:moveTo>
                    <a:pt x="0" y="0"/>
                  </a:moveTo>
                  <a:lnTo>
                    <a:pt x="389" y="0"/>
                  </a:lnTo>
                  <a:lnTo>
                    <a:pt x="389" y="206"/>
                  </a:lnTo>
                  <a:lnTo>
                    <a:pt x="0" y="206"/>
                  </a:lnTo>
                  <a:lnTo>
                    <a:pt x="0" y="0"/>
                  </a:lnTo>
                </a:path>
              </a:pathLst>
            </a:custGeom>
            <a:solidFill>
              <a:srgbClr val="FFFFFF"/>
            </a:solidFill>
            <a:ln w="12700" cap="rnd">
              <a:solidFill>
                <a:srgbClr val="000000"/>
              </a:solidFill>
              <a:round/>
              <a:headEnd/>
              <a:tailEnd/>
            </a:ln>
          </p:spPr>
          <p:txBody>
            <a:bodyPr/>
            <a:lstStyle/>
            <a:p>
              <a:endParaRPr lang="en-US"/>
            </a:p>
          </p:txBody>
        </p:sp>
        <p:sp>
          <p:nvSpPr>
            <p:cNvPr id="66642" name="Freeform 350">
              <a:extLst>
                <a:ext uri="{FF2B5EF4-FFF2-40B4-BE49-F238E27FC236}">
                  <a16:creationId xmlns:a16="http://schemas.microsoft.com/office/drawing/2014/main" id="{066F8DCB-419F-4A5D-BF22-8AEF13CCA719}"/>
                </a:ext>
              </a:extLst>
            </p:cNvPr>
            <p:cNvSpPr>
              <a:spLocks/>
            </p:cNvSpPr>
            <p:nvPr/>
          </p:nvSpPr>
          <p:spPr bwMode="auto">
            <a:xfrm>
              <a:off x="1034" y="3547"/>
              <a:ext cx="460" cy="125"/>
            </a:xfrm>
            <a:custGeom>
              <a:avLst/>
              <a:gdLst>
                <a:gd name="T0" fmla="*/ 1235 w 390"/>
                <a:gd name="T1" fmla="*/ 0 h 98"/>
                <a:gd name="T2" fmla="*/ 650 w 390"/>
                <a:gd name="T3" fmla="*/ 536 h 98"/>
                <a:gd name="T4" fmla="*/ 0 w 390"/>
                <a:gd name="T5" fmla="*/ 0 h 98"/>
                <a:gd name="T6" fmla="*/ 0 60000 65536"/>
                <a:gd name="T7" fmla="*/ 0 60000 65536"/>
                <a:gd name="T8" fmla="*/ 0 60000 65536"/>
                <a:gd name="T9" fmla="*/ 0 w 390"/>
                <a:gd name="T10" fmla="*/ 0 h 98"/>
                <a:gd name="T11" fmla="*/ 390 w 390"/>
                <a:gd name="T12" fmla="*/ 98 h 98"/>
              </a:gdLst>
              <a:ahLst/>
              <a:cxnLst>
                <a:cxn ang="T6">
                  <a:pos x="T0" y="T1"/>
                </a:cxn>
                <a:cxn ang="T7">
                  <a:pos x="T2" y="T3"/>
                </a:cxn>
                <a:cxn ang="T8">
                  <a:pos x="T4" y="T5"/>
                </a:cxn>
              </a:cxnLst>
              <a:rect l="T9" t="T10" r="T11" b="T12"/>
              <a:pathLst>
                <a:path w="390" h="98">
                  <a:moveTo>
                    <a:pt x="389" y="0"/>
                  </a:moveTo>
                  <a:lnTo>
                    <a:pt x="205" y="97"/>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621" name="Rectangle 351">
            <a:extLst>
              <a:ext uri="{FF2B5EF4-FFF2-40B4-BE49-F238E27FC236}">
                <a16:creationId xmlns:a16="http://schemas.microsoft.com/office/drawing/2014/main" id="{5DA04E33-ABDB-4AF7-A390-2DBD289B0202}"/>
              </a:ext>
            </a:extLst>
          </p:cNvPr>
          <p:cNvSpPr>
            <a:spLocks noChangeArrowheads="1"/>
          </p:cNvSpPr>
          <p:nvPr/>
        </p:nvSpPr>
        <p:spPr bwMode="auto">
          <a:xfrm>
            <a:off x="6789738" y="3416300"/>
            <a:ext cx="847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b="1">
                <a:solidFill>
                  <a:schemeClr val="tx2"/>
                </a:solidFill>
                <a:latin typeface="Helvetica" panose="020B0604020202020204" pitchFamily="34" charset="0"/>
              </a:rPr>
              <a:t>DA</a:t>
            </a:r>
          </a:p>
          <a:p>
            <a:pPr algn="ctr"/>
            <a:r>
              <a:rPr lang="en-US" altLang="zh-CN" sz="1000" b="1">
                <a:solidFill>
                  <a:schemeClr val="tx2"/>
                </a:solidFill>
                <a:latin typeface="Helvetica" panose="020B0604020202020204" pitchFamily="34" charset="0"/>
              </a:rPr>
              <a:t>198.168.2.2</a:t>
            </a:r>
          </a:p>
        </p:txBody>
      </p:sp>
      <p:sp>
        <p:nvSpPr>
          <p:cNvPr id="66622" name="Oval 352">
            <a:extLst>
              <a:ext uri="{FF2B5EF4-FFF2-40B4-BE49-F238E27FC236}">
                <a16:creationId xmlns:a16="http://schemas.microsoft.com/office/drawing/2014/main" id="{03B280C3-3E3B-4ECE-AD27-F39222734BAB}"/>
              </a:ext>
            </a:extLst>
          </p:cNvPr>
          <p:cNvSpPr>
            <a:spLocks noChangeArrowheads="1"/>
          </p:cNvSpPr>
          <p:nvPr/>
        </p:nvSpPr>
        <p:spPr bwMode="auto">
          <a:xfrm>
            <a:off x="7161213" y="3157538"/>
            <a:ext cx="285750" cy="209550"/>
          </a:xfrm>
          <a:prstGeom prst="ellipse">
            <a:avLst/>
          </a:prstGeom>
          <a:solidFill>
            <a:srgbClr val="000000"/>
          </a:solidFill>
          <a:ln w="25400">
            <a:solidFill>
              <a:srgbClr val="000000"/>
            </a:solidFill>
            <a:round/>
            <a:headEnd/>
            <a:tailEnd/>
          </a:ln>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6623" name="Rectangle 353">
            <a:extLst>
              <a:ext uri="{FF2B5EF4-FFF2-40B4-BE49-F238E27FC236}">
                <a16:creationId xmlns:a16="http://schemas.microsoft.com/office/drawing/2014/main" id="{4DF6C3CA-4C41-422C-B7A2-9CD1515B25B2}"/>
              </a:ext>
            </a:extLst>
          </p:cNvPr>
          <p:cNvSpPr>
            <a:spLocks noChangeArrowheads="1"/>
          </p:cNvSpPr>
          <p:nvPr/>
        </p:nvSpPr>
        <p:spPr bwMode="auto">
          <a:xfrm>
            <a:off x="7134225" y="307816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4</a:t>
            </a:r>
          </a:p>
        </p:txBody>
      </p:sp>
      <p:sp>
        <p:nvSpPr>
          <p:cNvPr id="66624" name="Rectangle 355">
            <a:extLst>
              <a:ext uri="{FF2B5EF4-FFF2-40B4-BE49-F238E27FC236}">
                <a16:creationId xmlns:a16="http://schemas.microsoft.com/office/drawing/2014/main" id="{9FF85B2F-E1CA-4956-BF14-E8E4FE1A5CE9}"/>
              </a:ext>
            </a:extLst>
          </p:cNvPr>
          <p:cNvSpPr>
            <a:spLocks noChangeArrowheads="1"/>
          </p:cNvSpPr>
          <p:nvPr/>
        </p:nvSpPr>
        <p:spPr bwMode="auto">
          <a:xfrm flipH="1">
            <a:off x="5330825" y="4765675"/>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Inside Global IP </a:t>
            </a:r>
          </a:p>
        </p:txBody>
      </p:sp>
      <p:sp>
        <p:nvSpPr>
          <p:cNvPr id="66625" name="Rectangle 356">
            <a:extLst>
              <a:ext uri="{FF2B5EF4-FFF2-40B4-BE49-F238E27FC236}">
                <a16:creationId xmlns:a16="http://schemas.microsoft.com/office/drawing/2014/main" id="{786FF664-86BB-47F7-91B2-F81E4A6B041A}"/>
              </a:ext>
            </a:extLst>
          </p:cNvPr>
          <p:cNvSpPr>
            <a:spLocks noChangeArrowheads="1"/>
          </p:cNvSpPr>
          <p:nvPr/>
        </p:nvSpPr>
        <p:spPr bwMode="auto">
          <a:xfrm flipH="1">
            <a:off x="5395913" y="5006975"/>
            <a:ext cx="1352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Address: Port</a:t>
            </a:r>
          </a:p>
        </p:txBody>
      </p:sp>
      <p:sp>
        <p:nvSpPr>
          <p:cNvPr id="66626" name="Rectangle 357">
            <a:extLst>
              <a:ext uri="{FF2B5EF4-FFF2-40B4-BE49-F238E27FC236}">
                <a16:creationId xmlns:a16="http://schemas.microsoft.com/office/drawing/2014/main" id="{4845AFD0-CE84-435D-A76C-8588207DDA22}"/>
              </a:ext>
            </a:extLst>
          </p:cNvPr>
          <p:cNvSpPr>
            <a:spLocks noChangeArrowheads="1"/>
          </p:cNvSpPr>
          <p:nvPr/>
        </p:nvSpPr>
        <p:spPr bwMode="auto">
          <a:xfrm flipH="1">
            <a:off x="7011988" y="4778375"/>
            <a:ext cx="149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Outside Global </a:t>
            </a:r>
          </a:p>
        </p:txBody>
      </p:sp>
      <p:sp>
        <p:nvSpPr>
          <p:cNvPr id="66627" name="Rectangle 358">
            <a:extLst>
              <a:ext uri="{FF2B5EF4-FFF2-40B4-BE49-F238E27FC236}">
                <a16:creationId xmlns:a16="http://schemas.microsoft.com/office/drawing/2014/main" id="{6BE88052-36C1-44F4-9DCE-BAA4BE133C64}"/>
              </a:ext>
            </a:extLst>
          </p:cNvPr>
          <p:cNvSpPr>
            <a:spLocks noChangeArrowheads="1"/>
          </p:cNvSpPr>
          <p:nvPr/>
        </p:nvSpPr>
        <p:spPr bwMode="auto">
          <a:xfrm flipH="1">
            <a:off x="7023100" y="5006975"/>
            <a:ext cx="1570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IP Address: Port</a:t>
            </a:r>
          </a:p>
        </p:txBody>
      </p:sp>
      <p:sp>
        <p:nvSpPr>
          <p:cNvPr id="66628" name="Rectangle 359">
            <a:extLst>
              <a:ext uri="{FF2B5EF4-FFF2-40B4-BE49-F238E27FC236}">
                <a16:creationId xmlns:a16="http://schemas.microsoft.com/office/drawing/2014/main" id="{0F61EDDE-E29B-4C7F-8543-DDAAB150D595}"/>
              </a:ext>
            </a:extLst>
          </p:cNvPr>
          <p:cNvSpPr>
            <a:spLocks noChangeArrowheads="1"/>
          </p:cNvSpPr>
          <p:nvPr/>
        </p:nvSpPr>
        <p:spPr bwMode="auto">
          <a:xfrm flipH="1">
            <a:off x="2767013" y="4791075"/>
            <a:ext cx="9032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Protocol</a:t>
            </a:r>
          </a:p>
        </p:txBody>
      </p:sp>
      <p:sp>
        <p:nvSpPr>
          <p:cNvPr id="66629" name="Rectangle 360">
            <a:extLst>
              <a:ext uri="{FF2B5EF4-FFF2-40B4-BE49-F238E27FC236}">
                <a16:creationId xmlns:a16="http://schemas.microsoft.com/office/drawing/2014/main" id="{6400C657-2FE8-4717-B754-0CABD910A617}"/>
              </a:ext>
            </a:extLst>
          </p:cNvPr>
          <p:cNvSpPr>
            <a:spLocks noChangeArrowheads="1"/>
          </p:cNvSpPr>
          <p:nvPr/>
        </p:nvSpPr>
        <p:spPr bwMode="auto">
          <a:xfrm flipH="1">
            <a:off x="3787775" y="4765675"/>
            <a:ext cx="1473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Inside Local IP </a:t>
            </a:r>
          </a:p>
        </p:txBody>
      </p:sp>
      <p:sp>
        <p:nvSpPr>
          <p:cNvPr id="66630" name="Rectangle 361">
            <a:extLst>
              <a:ext uri="{FF2B5EF4-FFF2-40B4-BE49-F238E27FC236}">
                <a16:creationId xmlns:a16="http://schemas.microsoft.com/office/drawing/2014/main" id="{083BCE0F-9609-439C-B18A-F6B023717389}"/>
              </a:ext>
            </a:extLst>
          </p:cNvPr>
          <p:cNvSpPr>
            <a:spLocks noChangeArrowheads="1"/>
          </p:cNvSpPr>
          <p:nvPr/>
        </p:nvSpPr>
        <p:spPr bwMode="auto">
          <a:xfrm flipH="1">
            <a:off x="3773488" y="5006975"/>
            <a:ext cx="1352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Address: Port</a:t>
            </a:r>
          </a:p>
        </p:txBody>
      </p:sp>
      <p:sp>
        <p:nvSpPr>
          <p:cNvPr id="66631" name="Line 362">
            <a:extLst>
              <a:ext uri="{FF2B5EF4-FFF2-40B4-BE49-F238E27FC236}">
                <a16:creationId xmlns:a16="http://schemas.microsoft.com/office/drawing/2014/main" id="{F049AFF2-A71E-456A-BF96-241EC60B2F21}"/>
              </a:ext>
            </a:extLst>
          </p:cNvPr>
          <p:cNvSpPr>
            <a:spLocks noChangeShapeType="1"/>
          </p:cNvSpPr>
          <p:nvPr/>
        </p:nvSpPr>
        <p:spPr bwMode="auto">
          <a:xfrm>
            <a:off x="3708400" y="4652963"/>
            <a:ext cx="0" cy="1512887"/>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632" name="Line 363">
            <a:extLst>
              <a:ext uri="{FF2B5EF4-FFF2-40B4-BE49-F238E27FC236}">
                <a16:creationId xmlns:a16="http://schemas.microsoft.com/office/drawing/2014/main" id="{BFA2F767-8195-4CCB-8DB3-BDF47AB87D05}"/>
              </a:ext>
            </a:extLst>
          </p:cNvPr>
          <p:cNvSpPr>
            <a:spLocks noChangeShapeType="1"/>
          </p:cNvSpPr>
          <p:nvPr/>
        </p:nvSpPr>
        <p:spPr bwMode="auto">
          <a:xfrm>
            <a:off x="5219700" y="4652963"/>
            <a:ext cx="0" cy="1512887"/>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633" name="Line 364">
            <a:extLst>
              <a:ext uri="{FF2B5EF4-FFF2-40B4-BE49-F238E27FC236}">
                <a16:creationId xmlns:a16="http://schemas.microsoft.com/office/drawing/2014/main" id="{A45754E1-6360-4EC5-AA65-E9225823A340}"/>
              </a:ext>
            </a:extLst>
          </p:cNvPr>
          <p:cNvSpPr>
            <a:spLocks noChangeShapeType="1"/>
          </p:cNvSpPr>
          <p:nvPr/>
        </p:nvSpPr>
        <p:spPr bwMode="auto">
          <a:xfrm flipH="1">
            <a:off x="7019925" y="4652963"/>
            <a:ext cx="15875" cy="1512887"/>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634" name="Line 365">
            <a:extLst>
              <a:ext uri="{FF2B5EF4-FFF2-40B4-BE49-F238E27FC236}">
                <a16:creationId xmlns:a16="http://schemas.microsoft.com/office/drawing/2014/main" id="{5A8695B6-4D05-4102-879F-E27C93B46308}"/>
              </a:ext>
            </a:extLst>
          </p:cNvPr>
          <p:cNvSpPr>
            <a:spLocks noChangeShapeType="1"/>
          </p:cNvSpPr>
          <p:nvPr/>
        </p:nvSpPr>
        <p:spPr bwMode="auto">
          <a:xfrm>
            <a:off x="2743200" y="5300663"/>
            <a:ext cx="6096000" cy="0"/>
          </a:xfrm>
          <a:prstGeom prst="line">
            <a:avLst/>
          </a:prstGeom>
          <a:noFill/>
          <a:ln w="28575">
            <a:solidFill>
              <a:srgbClr val="8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635" name="Rectangle 366">
            <a:extLst>
              <a:ext uri="{FF2B5EF4-FFF2-40B4-BE49-F238E27FC236}">
                <a16:creationId xmlns:a16="http://schemas.microsoft.com/office/drawing/2014/main" id="{9D9A70C2-991B-470D-A703-7AE1566E0E30}"/>
              </a:ext>
            </a:extLst>
          </p:cNvPr>
          <p:cNvSpPr>
            <a:spLocks noChangeArrowheads="1"/>
          </p:cNvSpPr>
          <p:nvPr/>
        </p:nvSpPr>
        <p:spPr bwMode="auto">
          <a:xfrm>
            <a:off x="2667000" y="1781175"/>
            <a:ext cx="426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lstStyle>
            <a:lvl1pPr defTabSz="814388" eaLnBrk="0" hangingPunct="0">
              <a:defRPr>
                <a:solidFill>
                  <a:schemeClr val="tx1"/>
                </a:solidFill>
                <a:latin typeface="Verdana" panose="020B0604030504040204" pitchFamily="34" charset="0"/>
                <a:ea typeface="宋体" panose="02010600030101010101" pitchFamily="2" charset="-122"/>
              </a:defRPr>
            </a:lvl1pPr>
            <a:lvl2pPr marL="742950" indent="-285750" defTabSz="814388" eaLnBrk="0" hangingPunct="0">
              <a:defRPr>
                <a:solidFill>
                  <a:schemeClr val="tx1"/>
                </a:solidFill>
                <a:latin typeface="Verdana" panose="020B0604030504040204" pitchFamily="34" charset="0"/>
                <a:ea typeface="宋体" panose="02010600030101010101" pitchFamily="2" charset="-122"/>
              </a:defRPr>
            </a:lvl2pPr>
            <a:lvl3pPr marL="1143000" indent="-228600" defTabSz="814388" eaLnBrk="0" hangingPunct="0">
              <a:defRPr>
                <a:solidFill>
                  <a:schemeClr val="tx1"/>
                </a:solidFill>
                <a:latin typeface="Verdana" panose="020B0604030504040204" pitchFamily="34" charset="0"/>
                <a:ea typeface="宋体" panose="02010600030101010101" pitchFamily="2" charset="-122"/>
              </a:defRPr>
            </a:lvl3pPr>
            <a:lvl4pPr marL="1600200" indent="-228600" defTabSz="814388" eaLnBrk="0" hangingPunct="0">
              <a:defRPr>
                <a:solidFill>
                  <a:schemeClr val="tx1"/>
                </a:solidFill>
                <a:latin typeface="Verdana" panose="020B0604030504040204" pitchFamily="34" charset="0"/>
                <a:ea typeface="宋体" panose="02010600030101010101" pitchFamily="2" charset="-122"/>
              </a:defRPr>
            </a:lvl4pPr>
            <a:lvl5pPr marL="2057400" indent="-228600" defTabSz="814388" eaLnBrk="0" hangingPunct="0">
              <a:defRPr>
                <a:solidFill>
                  <a:schemeClr val="tx1"/>
                </a:solidFill>
                <a:latin typeface="Verdana" panose="020B0604030504040204" pitchFamily="34" charset="0"/>
                <a:ea typeface="宋体" panose="02010600030101010101" pitchFamily="2" charset="-122"/>
              </a:defRPr>
            </a:lvl5pPr>
            <a:lvl6pPr marL="25146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814388"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nSpc>
                <a:spcPct val="90000"/>
              </a:lnSpc>
            </a:pPr>
            <a:r>
              <a:rPr lang="en-US" altLang="zh-CN" sz="2000" b="1">
                <a:solidFill>
                  <a:srgbClr val="006600"/>
                </a:solidFill>
                <a:latin typeface="Arial" panose="020B0604020202020204" pitchFamily="34" charset="0"/>
              </a:rPr>
              <a:t>Most common situation for small Networks.</a:t>
            </a:r>
          </a:p>
        </p:txBody>
      </p:sp>
      <p:sp>
        <p:nvSpPr>
          <p:cNvPr id="66636" name="Rectangle 367">
            <a:extLst>
              <a:ext uri="{FF2B5EF4-FFF2-40B4-BE49-F238E27FC236}">
                <a16:creationId xmlns:a16="http://schemas.microsoft.com/office/drawing/2014/main" id="{0D74D2F6-4103-4F94-B39D-3ECCD8C5A327}"/>
              </a:ext>
            </a:extLst>
          </p:cNvPr>
          <p:cNvSpPr>
            <a:spLocks noChangeArrowheads="1"/>
          </p:cNvSpPr>
          <p:nvPr/>
        </p:nvSpPr>
        <p:spPr bwMode="auto">
          <a:xfrm>
            <a:off x="838200" y="5514975"/>
            <a:ext cx="749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400" b="1">
                <a:solidFill>
                  <a:schemeClr val="tx2"/>
                </a:solidFill>
                <a:latin typeface="Helvetica" panose="020B0604020202020204" pitchFamily="34" charset="0"/>
              </a:rPr>
              <a:t>Host A</a:t>
            </a:r>
          </a:p>
        </p:txBody>
      </p:sp>
      <p:sp>
        <p:nvSpPr>
          <p:cNvPr id="66637" name="Rectangle 368">
            <a:extLst>
              <a:ext uri="{FF2B5EF4-FFF2-40B4-BE49-F238E27FC236}">
                <a16:creationId xmlns:a16="http://schemas.microsoft.com/office/drawing/2014/main" id="{C7779AE9-FA33-4D4F-A02E-02DC7A642AF2}"/>
              </a:ext>
            </a:extLst>
          </p:cNvPr>
          <p:cNvSpPr>
            <a:spLocks noChangeArrowheads="1"/>
          </p:cNvSpPr>
          <p:nvPr/>
        </p:nvSpPr>
        <p:spPr bwMode="auto">
          <a:xfrm>
            <a:off x="2438400" y="2692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b="1">
                <a:solidFill>
                  <a:schemeClr val="bg1"/>
                </a:solidFill>
                <a:latin typeface="Helvetica" panose="020B0604020202020204" pitchFamily="34" charset="0"/>
              </a:rPr>
              <a:t>5</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9C3FD9F-25C2-4F83-8432-9FC36583ED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图片 7">
            <a:extLst>
              <a:ext uri="{FF2B5EF4-FFF2-40B4-BE49-F238E27FC236}">
                <a16:creationId xmlns:a16="http://schemas.microsoft.com/office/drawing/2014/main" id="{E8B5748A-58FD-48B1-802E-2B39D6C681C6}"/>
              </a:ext>
            </a:extLst>
          </p:cNvPr>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B5FE02DE-85BC-4AC1-AF46-EC65BE27F236}"/>
              </a:ext>
            </a:extLst>
          </p:cNvPr>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TextBox 38">
            <a:extLst>
              <a:ext uri="{FF2B5EF4-FFF2-40B4-BE49-F238E27FC236}">
                <a16:creationId xmlns:a16="http://schemas.microsoft.com/office/drawing/2014/main" id="{796783C5-5117-4A75-9EC8-82BD17076C9B}"/>
              </a:ext>
            </a:extLst>
          </p:cNvPr>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auto">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FC4A75-8510-4AEC-9AB3-BD532C9765B7}"/>
              </a:ext>
            </a:extLst>
          </p:cNvPr>
          <p:cNvSpPr/>
          <p:nvPr/>
        </p:nvSpPr>
        <p:spPr>
          <a:xfrm>
            <a:off x="428625" y="2000250"/>
            <a:ext cx="8715375" cy="3579813"/>
          </a:xfrm>
          <a:prstGeom prst="rect">
            <a:avLst/>
          </a:prstGeom>
        </p:spPr>
        <p:txBody>
          <a:bodyPr>
            <a:spAutoFit/>
          </a:bodyPr>
          <a:lstStyle/>
          <a:p>
            <a:pPr marL="0" lvl="2" indent="-285750" eaLnBrk="0" hangingPunct="0">
              <a:lnSpc>
                <a:spcPct val="150000"/>
              </a:lnSpc>
              <a:spcBef>
                <a:spcPts val="500"/>
              </a:spcBef>
              <a:spcAft>
                <a:spcPts val="500"/>
              </a:spcAft>
              <a:buClr>
                <a:schemeClr val="accent6"/>
              </a:buClr>
              <a:buFont typeface="Wingdings" pitchFamily="2" charset="2"/>
              <a:buChar char="p"/>
              <a:defRPr/>
            </a:pPr>
            <a:r>
              <a:rPr lang="en-US" altLang="zh-CN" sz="2800" dirty="0">
                <a:latin typeface="Arial" pitchFamily="34" charset="0"/>
                <a:ea typeface="宋体" charset="-122"/>
                <a:cs typeface="Arial" pitchFamily="34" charset="0"/>
              </a:rPr>
              <a:t>Socket is presented as (</a:t>
            </a:r>
            <a:r>
              <a:rPr lang="en-US" altLang="zh-CN" sz="2800" dirty="0" err="1">
                <a:latin typeface="Arial" pitchFamily="34" charset="0"/>
                <a:ea typeface="宋体" charset="-122"/>
                <a:cs typeface="Arial" pitchFamily="34" charset="0"/>
              </a:rPr>
              <a:t>IP_address</a:t>
            </a:r>
            <a:r>
              <a:rPr lang="en-US" altLang="zh-CN" sz="2800" dirty="0">
                <a:latin typeface="Arial" pitchFamily="34" charset="0"/>
                <a:ea typeface="宋体" charset="-122"/>
                <a:cs typeface="Arial" pitchFamily="34" charset="0"/>
              </a:rPr>
              <a:t>, port)</a:t>
            </a:r>
            <a:endParaRPr lang="zh-CN" altLang="en-US" sz="2800" dirty="0">
              <a:latin typeface="Arial" pitchFamily="34" charset="0"/>
              <a:ea typeface="宋体" charset="-122"/>
              <a:cs typeface="Arial" pitchFamily="34" charset="0"/>
            </a:endParaRPr>
          </a:p>
          <a:p>
            <a:pPr marL="0" lvl="2" indent="-285750" eaLnBrk="0" hangingPunct="0">
              <a:lnSpc>
                <a:spcPct val="150000"/>
              </a:lnSpc>
              <a:spcBef>
                <a:spcPts val="500"/>
              </a:spcBef>
              <a:spcAft>
                <a:spcPts val="500"/>
              </a:spcAft>
              <a:buClr>
                <a:schemeClr val="accent6"/>
              </a:buClr>
              <a:buFont typeface="Wingdings" pitchFamily="2" charset="2"/>
              <a:buChar char="p"/>
              <a:defRPr/>
            </a:pPr>
            <a:r>
              <a:rPr lang="en-US" altLang="zh-CN" sz="2800" dirty="0">
                <a:latin typeface="Arial" pitchFamily="34" charset="0"/>
                <a:ea typeface="宋体" charset="-122"/>
                <a:cs typeface="Arial" pitchFamily="34" charset="0"/>
              </a:rPr>
              <a:t>Every connection is expressed as (</a:t>
            </a:r>
            <a:r>
              <a:rPr lang="en-US" altLang="zh-CN" sz="2800" dirty="0" err="1">
                <a:latin typeface="Arial" pitchFamily="34" charset="0"/>
                <a:ea typeface="宋体" charset="-122"/>
                <a:cs typeface="Arial" pitchFamily="34" charset="0"/>
              </a:rPr>
              <a:t>socket</a:t>
            </a:r>
            <a:r>
              <a:rPr lang="en-US" altLang="zh-CN" sz="2800" baseline="-25000" dirty="0" err="1">
                <a:latin typeface="Arial" pitchFamily="34" charset="0"/>
                <a:ea typeface="宋体" charset="-122"/>
                <a:cs typeface="Arial" pitchFamily="34" charset="0"/>
              </a:rPr>
              <a:t>source</a:t>
            </a:r>
            <a:r>
              <a:rPr lang="zh-CN" altLang="en-US" sz="2800" dirty="0">
                <a:latin typeface="Arial" pitchFamily="34" charset="0"/>
                <a:ea typeface="宋体" charset="-122"/>
                <a:cs typeface="Arial" pitchFamily="34" charset="0"/>
              </a:rPr>
              <a:t>, </a:t>
            </a:r>
            <a:r>
              <a:rPr lang="en-US" altLang="zh-CN" sz="2800" dirty="0" err="1">
                <a:latin typeface="Arial" pitchFamily="34" charset="0"/>
                <a:ea typeface="宋体" charset="-122"/>
                <a:cs typeface="Arial" pitchFamily="34" charset="0"/>
              </a:rPr>
              <a:t>socket</a:t>
            </a:r>
            <a:r>
              <a:rPr lang="en-US" altLang="zh-CN" sz="2800" baseline="-25000" dirty="0" err="1">
                <a:latin typeface="Arial" pitchFamily="34" charset="0"/>
                <a:ea typeface="宋体" charset="-122"/>
                <a:cs typeface="Arial" pitchFamily="34" charset="0"/>
              </a:rPr>
              <a:t>destination</a:t>
            </a:r>
            <a:r>
              <a:rPr lang="zh-CN" altLang="en-US" sz="2800" dirty="0">
                <a:latin typeface="Arial" pitchFamily="34" charset="0"/>
                <a:ea typeface="宋体" charset="-122"/>
                <a:cs typeface="Arial" pitchFamily="34" charset="0"/>
              </a:rPr>
              <a:t>), </a:t>
            </a:r>
            <a:r>
              <a:rPr lang="en-US" altLang="zh-CN" sz="2800" dirty="0">
                <a:latin typeface="Arial" pitchFamily="34" charset="0"/>
                <a:ea typeface="宋体" charset="-122"/>
                <a:cs typeface="Arial" pitchFamily="34" charset="0"/>
              </a:rPr>
              <a:t>which is a point-to-point full-duplex channel</a:t>
            </a:r>
          </a:p>
          <a:p>
            <a:pPr marL="0" lvl="2" indent="-285750" eaLnBrk="0" hangingPunct="0">
              <a:lnSpc>
                <a:spcPct val="150000"/>
              </a:lnSpc>
              <a:spcBef>
                <a:spcPts val="500"/>
              </a:spcBef>
              <a:spcAft>
                <a:spcPts val="500"/>
              </a:spcAft>
              <a:buClr>
                <a:schemeClr val="accent6"/>
              </a:buClr>
              <a:buFont typeface="Wingdings" pitchFamily="2" charset="2"/>
              <a:buChar char="p"/>
              <a:defRPr/>
            </a:pPr>
            <a:r>
              <a:rPr lang="en-US" altLang="zh-CN" sz="2800" dirty="0">
                <a:ea typeface="宋体" charset="-122"/>
              </a:rPr>
              <a:t>Does not support multicast and broadcast</a:t>
            </a:r>
            <a:endParaRPr lang="zh-CN" altLang="en-US" sz="2800" dirty="0">
              <a:latin typeface="Arial" pitchFamily="34" charset="0"/>
              <a:ea typeface="宋体" charset="-122"/>
              <a:cs typeface="Arial" pitchFamily="34" charset="0"/>
            </a:endParaRPr>
          </a:p>
        </p:txBody>
      </p:sp>
      <p:sp>
        <p:nvSpPr>
          <p:cNvPr id="3" name="Rectangle 4">
            <a:extLst>
              <a:ext uri="{FF2B5EF4-FFF2-40B4-BE49-F238E27FC236}">
                <a16:creationId xmlns:a16="http://schemas.microsoft.com/office/drawing/2014/main" id="{E5CA80DA-71C2-45A1-8293-0C487B859381}"/>
              </a:ext>
            </a:extLst>
          </p:cNvPr>
          <p:cNvSpPr txBox="1">
            <a:spLocks noChangeArrowheads="1"/>
          </p:cNvSpPr>
          <p:nvPr/>
        </p:nvSpPr>
        <p:spPr bwMode="auto">
          <a:xfrm>
            <a:off x="539750" y="333375"/>
            <a:ext cx="7793038" cy="1143000"/>
          </a:xfrm>
          <a:prstGeom prst="rect">
            <a:avLst/>
          </a:prstGeom>
          <a:noFill/>
          <a:ln w="9525">
            <a:noFill/>
            <a:miter lim="800000"/>
            <a:headEnd/>
            <a:tailEnd/>
          </a:ln>
        </p:spPr>
        <p:txBody>
          <a:bodyPr anchor="b"/>
          <a:lstStyle/>
          <a:p>
            <a:pPr>
              <a:defRPr/>
            </a:pPr>
            <a:r>
              <a:rPr lang="en-US" altLang="zh-CN" sz="4000" kern="0" dirty="0">
                <a:solidFill>
                  <a:schemeClr val="tx2"/>
                </a:solidFill>
                <a:latin typeface="+mj-lt"/>
                <a:ea typeface="+mj-ea"/>
                <a:cs typeface="+mj-cs"/>
              </a:rPr>
              <a:t>Socket</a:t>
            </a:r>
            <a:endParaRPr lang="zh-CN" altLang="en-US" sz="4000" kern="0" dirty="0">
              <a:solidFill>
                <a:schemeClr val="tx2"/>
              </a:solidFill>
              <a:latin typeface="+mj-lt"/>
              <a:ea typeface="+mj-ea"/>
              <a:cs typeface="+mj-cs"/>
            </a:endParaRPr>
          </a:p>
        </p:txBody>
      </p:sp>
    </p:spTree>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405F4BC-7D05-437C-AEF1-3CF79F28B9A1}"/>
              </a:ext>
            </a:extLst>
          </p:cNvPr>
          <p:cNvSpPr>
            <a:spLocks noGrp="1" noChangeArrowheads="1"/>
          </p:cNvSpPr>
          <p:nvPr>
            <p:ph type="title" idx="4294967295"/>
          </p:nvPr>
        </p:nvSpPr>
        <p:spPr/>
        <p:txBody>
          <a:bodyPr/>
          <a:lstStyle/>
          <a:p>
            <a:pPr eaLnBrk="1" hangingPunct="1"/>
            <a:r>
              <a:rPr lang="en-US" altLang="zh-CN" sz="3600"/>
              <a:t>Layer 4:  The Transport Layer</a:t>
            </a:r>
          </a:p>
        </p:txBody>
      </p:sp>
      <p:sp>
        <p:nvSpPr>
          <p:cNvPr id="1090563" name="Rectangle 3">
            <a:extLst>
              <a:ext uri="{FF2B5EF4-FFF2-40B4-BE49-F238E27FC236}">
                <a16:creationId xmlns:a16="http://schemas.microsoft.com/office/drawing/2014/main" id="{7DD84922-8A64-4423-BC46-CD6DEDAD043C}"/>
              </a:ext>
            </a:extLst>
          </p:cNvPr>
          <p:cNvSpPr>
            <a:spLocks noChangeArrowheads="1"/>
          </p:cNvSpPr>
          <p:nvPr/>
        </p:nvSpPr>
        <p:spPr bwMode="auto">
          <a:xfrm>
            <a:off x="714375" y="1928813"/>
            <a:ext cx="7948613" cy="3825875"/>
          </a:xfrm>
          <a:prstGeom prst="rect">
            <a:avLst/>
          </a:prstGeom>
          <a:noFill/>
          <a:ln w="9525">
            <a:noFill/>
            <a:miter lim="800000"/>
            <a:headEnd/>
            <a:tailEnd/>
          </a:ln>
        </p:spPr>
        <p:txBody>
          <a:bodyPr>
            <a:spAutoFit/>
          </a:bodyPr>
          <a:lstStyle/>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charset="-122"/>
                <a:cs typeface="Arial" pitchFamily="34" charset="0"/>
              </a:rPr>
              <a:t>An overview of layer 4 </a:t>
            </a:r>
          </a:p>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solidFill>
                  <a:srgbClr val="006600"/>
                </a:solidFill>
                <a:latin typeface="Arial" pitchFamily="34" charset="0"/>
                <a:ea typeface="宋体" charset="-122"/>
                <a:cs typeface="Arial" pitchFamily="34" charset="0"/>
              </a:rPr>
              <a:t>TCP (Transmission Control Protocol)</a:t>
            </a:r>
          </a:p>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charset="-122"/>
                <a:cs typeface="Arial" pitchFamily="34" charset="0"/>
              </a:rPr>
              <a:t>UDP(User Datagram Protocol)</a:t>
            </a:r>
          </a:p>
          <a:p>
            <a:pPr marL="238125" indent="-238125" eaLnBrk="0" hangingPunct="0">
              <a:lnSpc>
                <a:spcPct val="170000"/>
              </a:lnSpc>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charset="-122"/>
                <a:cs typeface="Arial" pitchFamily="34" charset="0"/>
              </a:rPr>
              <a:t>An application: NAT and PAT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0563">
                                            <p:txEl>
                                              <p:pRg st="0" end="0"/>
                                            </p:txEl>
                                          </p:spTgt>
                                        </p:tgtEl>
                                        <p:attrNameLst>
                                          <p:attrName>style.visibility</p:attrName>
                                        </p:attrNameLst>
                                      </p:cBhvr>
                                      <p:to>
                                        <p:strVal val="visible"/>
                                      </p:to>
                                    </p:set>
                                    <p:anim calcmode="lin" valueType="num">
                                      <p:cBhvr additive="base">
                                        <p:cTn id="7" dur="500" fill="hold"/>
                                        <p:tgtEl>
                                          <p:spTgt spid="1090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05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0563">
                                            <p:txEl>
                                              <p:pRg st="1" end="1"/>
                                            </p:txEl>
                                          </p:spTgt>
                                        </p:tgtEl>
                                        <p:attrNameLst>
                                          <p:attrName>style.visibility</p:attrName>
                                        </p:attrNameLst>
                                      </p:cBhvr>
                                      <p:to>
                                        <p:strVal val="visible"/>
                                      </p:to>
                                    </p:set>
                                    <p:anim calcmode="lin" valueType="num">
                                      <p:cBhvr additive="base">
                                        <p:cTn id="13" dur="500" fill="hold"/>
                                        <p:tgtEl>
                                          <p:spTgt spid="1090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05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0563">
                                            <p:txEl>
                                              <p:pRg st="2" end="2"/>
                                            </p:txEl>
                                          </p:spTgt>
                                        </p:tgtEl>
                                        <p:attrNameLst>
                                          <p:attrName>style.visibility</p:attrName>
                                        </p:attrNameLst>
                                      </p:cBhvr>
                                      <p:to>
                                        <p:strVal val="visible"/>
                                      </p:to>
                                    </p:set>
                                    <p:anim calcmode="lin" valueType="num">
                                      <p:cBhvr additive="base">
                                        <p:cTn id="19" dur="500" fill="hold"/>
                                        <p:tgtEl>
                                          <p:spTgt spid="1090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05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0563">
                                            <p:txEl>
                                              <p:pRg st="3" end="3"/>
                                            </p:txEl>
                                          </p:spTgt>
                                        </p:tgtEl>
                                        <p:attrNameLst>
                                          <p:attrName>style.visibility</p:attrName>
                                        </p:attrNameLst>
                                      </p:cBhvr>
                                      <p:to>
                                        <p:strVal val="visible"/>
                                      </p:to>
                                    </p:set>
                                    <p:anim calcmode="lin" valueType="num">
                                      <p:cBhvr additive="base">
                                        <p:cTn id="25" dur="500" fill="hold"/>
                                        <p:tgtEl>
                                          <p:spTgt spid="10905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05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563" grpId="0" build="p" bldLvl="3"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1181094C-E401-435D-9CCC-BA812C32F9C3}"/>
              </a:ext>
            </a:extLst>
          </p:cNvPr>
          <p:cNvSpPr>
            <a:spLocks noGrp="1" noChangeArrowheads="1"/>
          </p:cNvSpPr>
          <p:nvPr>
            <p:ph type="title"/>
          </p:nvPr>
        </p:nvSpPr>
        <p:spPr/>
        <p:txBody>
          <a:bodyPr/>
          <a:lstStyle/>
          <a:p>
            <a:pPr eaLnBrk="1" hangingPunct="1"/>
            <a:r>
              <a:rPr lang="en-US" altLang="zh-CN" sz="3600"/>
              <a:t>TCP Service Model</a:t>
            </a:r>
            <a:endParaRPr lang="zh-CN" altLang="en-US" sz="3600"/>
          </a:p>
        </p:txBody>
      </p:sp>
      <p:sp>
        <p:nvSpPr>
          <p:cNvPr id="17411" name="Rectangle 3">
            <a:extLst>
              <a:ext uri="{FF2B5EF4-FFF2-40B4-BE49-F238E27FC236}">
                <a16:creationId xmlns:a16="http://schemas.microsoft.com/office/drawing/2014/main" id="{2AE22613-4437-4B81-A337-452B76FB0689}"/>
              </a:ext>
            </a:extLst>
          </p:cNvPr>
          <p:cNvSpPr>
            <a:spLocks noGrp="1" noChangeArrowheads="1"/>
          </p:cNvSpPr>
          <p:nvPr>
            <p:ph type="body" idx="1"/>
          </p:nvPr>
        </p:nvSpPr>
        <p:spPr>
          <a:xfrm>
            <a:off x="323850" y="1773238"/>
            <a:ext cx="8305800" cy="4572000"/>
          </a:xfrm>
        </p:spPr>
        <p:txBody>
          <a:bodyPr/>
          <a:lstStyle/>
          <a:p>
            <a:pPr marL="285750" indent="-285750" eaLnBrk="1" hangingPunct="1">
              <a:lnSpc>
                <a:spcPct val="120000"/>
              </a:lnSpc>
            </a:pPr>
            <a:r>
              <a:rPr lang="en-US" altLang="zh-CN" sz="2100"/>
              <a:t>Problems must be solved in TCP:</a:t>
            </a:r>
            <a:endParaRPr lang="zh-CN" altLang="en-US" sz="2100"/>
          </a:p>
          <a:p>
            <a:pPr marL="685800" lvl="1" indent="-214313" eaLnBrk="1" hangingPunct="1">
              <a:lnSpc>
                <a:spcPct val="120000"/>
              </a:lnSpc>
            </a:pPr>
            <a:r>
              <a:rPr lang="en-US" altLang="zh-CN" sz="2200"/>
              <a:t>Reliable transfer</a:t>
            </a:r>
            <a:endParaRPr lang="zh-CN" altLang="en-US" sz="2200"/>
          </a:p>
          <a:p>
            <a:pPr marL="685800" lvl="1" indent="-214313" eaLnBrk="1" hangingPunct="1">
              <a:lnSpc>
                <a:spcPct val="120000"/>
              </a:lnSpc>
            </a:pPr>
            <a:r>
              <a:rPr lang="en-US" altLang="zh-CN" sz="2200"/>
              <a:t>Flow control</a:t>
            </a:r>
          </a:p>
          <a:p>
            <a:pPr lvl="2" eaLnBrk="1" hangingPunct="1">
              <a:lnSpc>
                <a:spcPct val="120000"/>
              </a:lnSpc>
            </a:pPr>
            <a:r>
              <a:rPr lang="en-US" altLang="zh-CN"/>
              <a:t>Sliding window</a:t>
            </a:r>
          </a:p>
          <a:p>
            <a:pPr lvl="2" eaLnBrk="1" hangingPunct="1">
              <a:lnSpc>
                <a:spcPct val="120000"/>
              </a:lnSpc>
            </a:pPr>
            <a:r>
              <a:rPr lang="en-US" altLang="zh-CN"/>
              <a:t>congestion avoidance</a:t>
            </a:r>
            <a:r>
              <a:rPr lang="en-US" altLang="zh-CN">
                <a:latin typeface="Tahoma" panose="020B0604030504040204" pitchFamily="34" charset="0"/>
              </a:rPr>
              <a:t>…</a:t>
            </a:r>
            <a:endParaRPr lang="en-US" altLang="zh-CN"/>
          </a:p>
          <a:p>
            <a:pPr marL="685800" lvl="1" indent="-214313" eaLnBrk="1" hangingPunct="1">
              <a:lnSpc>
                <a:spcPct val="120000"/>
              </a:lnSpc>
            </a:pPr>
            <a:r>
              <a:rPr lang="en-US" altLang="zh-CN" sz="2200"/>
              <a:t>Connection management</a:t>
            </a:r>
          </a:p>
          <a:p>
            <a:pPr lvl="2" eaLnBrk="1" hangingPunct="1">
              <a:lnSpc>
                <a:spcPct val="120000"/>
              </a:lnSpc>
            </a:pPr>
            <a:r>
              <a:rPr lang="en-US" altLang="zh-CN"/>
              <a:t>Establish connection：three handshakes</a:t>
            </a:r>
          </a:p>
          <a:p>
            <a:pPr lvl="2" eaLnBrk="1" hangingPunct="1">
              <a:lnSpc>
                <a:spcPct val="120000"/>
              </a:lnSpc>
            </a:pPr>
            <a:r>
              <a:rPr lang="en-US" altLang="zh-CN"/>
              <a:t>Release connection： four handshakes</a:t>
            </a:r>
          </a:p>
        </p:txBody>
      </p:sp>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3398</TotalTime>
  <Words>4167</Words>
  <Application>Microsoft Office PowerPoint</Application>
  <PresentationFormat>全屏显示(4:3)</PresentationFormat>
  <Paragraphs>1296</Paragraphs>
  <Slides>62</Slides>
  <Notes>61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62</vt:i4>
      </vt:variant>
    </vt:vector>
  </HeadingPairs>
  <TitlesOfParts>
    <vt:vector size="76" baseType="lpstr">
      <vt:lpstr>Verdana</vt:lpstr>
      <vt:lpstr>宋体</vt:lpstr>
      <vt:lpstr>Arial</vt:lpstr>
      <vt:lpstr>Wingdings</vt:lpstr>
      <vt:lpstr>Times New Roman</vt:lpstr>
      <vt:lpstr>Tahoma</vt:lpstr>
      <vt:lpstr>Symbol</vt:lpstr>
      <vt:lpstr>黑体</vt:lpstr>
      <vt:lpstr>Arial Unicode MS</vt:lpstr>
      <vt:lpstr>Helvetica</vt:lpstr>
      <vt:lpstr>Profile</vt:lpstr>
      <vt:lpstr>Adobe Photoshop Image</vt:lpstr>
      <vt:lpstr>Microsoft Photo Editor 3.0 Photo</vt:lpstr>
      <vt:lpstr>画笔图片</vt:lpstr>
      <vt:lpstr>OSI Layer 4: Transport Layer</vt:lpstr>
      <vt:lpstr>OSI Layer 4:  Transport Layer</vt:lpstr>
      <vt:lpstr>OSI Layer 4: Transport Layer</vt:lpstr>
      <vt:lpstr>Layer 4:  The Transport Layer</vt:lpstr>
      <vt:lpstr>Layer 4:  The Transport Layer</vt:lpstr>
      <vt:lpstr>Service Model</vt:lpstr>
      <vt:lpstr>PowerPoint 演示文稿</vt:lpstr>
      <vt:lpstr>Layer 4:  The Transport Layer</vt:lpstr>
      <vt:lpstr>TCP Service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窗口字段 —— 占 2 字节，用来让对方设置发送窗口的依据，单位为字节。</vt:lpstr>
      <vt:lpstr>PowerPoint 演示文稿</vt:lpstr>
      <vt:lpstr>PowerPoint 演示文稿</vt:lpstr>
      <vt:lpstr>PowerPoint 演示文稿</vt:lpstr>
      <vt:lpstr>PowerPoint 演示文稿</vt:lpstr>
      <vt:lpstr>TCP Protocol</vt:lpstr>
      <vt:lpstr>Reliable Connection? </vt:lpstr>
      <vt:lpstr> TCP: Establish Connection</vt:lpstr>
      <vt:lpstr> TCP: Establish Connection</vt:lpstr>
      <vt:lpstr> TCP: Establish Connection</vt:lpstr>
      <vt:lpstr> TCP: Establish Connection</vt:lpstr>
      <vt:lpstr>PowerPoint 演示文稿</vt:lpstr>
      <vt:lpstr>Example: Establish Connection</vt:lpstr>
      <vt:lpstr>Data transfer ——stop-and-wait protocol</vt:lpstr>
      <vt:lpstr>Data transfer ——stop-and-wait protocol</vt:lpstr>
      <vt:lpstr>Data transfer ——Lost ACK and Late ACK</vt:lpstr>
      <vt:lpstr>Reliable Communication</vt:lpstr>
      <vt:lpstr>Contiguous ARQ Protocol </vt:lpstr>
      <vt:lpstr>PowerPoint 演示文稿</vt:lpstr>
      <vt:lpstr>PowerPoint 演示文稿</vt:lpstr>
      <vt:lpstr>PowerPoint 演示文稿</vt:lpstr>
      <vt:lpstr>PowerPoint 演示文稿</vt:lpstr>
      <vt:lpstr>PowerPoint 演示文稿</vt:lpstr>
      <vt:lpstr>Why must wait for 2MSL?</vt:lpstr>
      <vt:lpstr>T C P 的 有 限 状 态 机 </vt:lpstr>
      <vt:lpstr>Layer 4:  The Transport Layer</vt:lpstr>
      <vt:lpstr>UDP (User Datagram Protocol)</vt:lpstr>
      <vt:lpstr>UDP (User Datagram Protocol)</vt:lpstr>
      <vt:lpstr>UDP (User Datagram Protocol)</vt:lpstr>
      <vt:lpstr>PowerPoint 演示文稿</vt:lpstr>
      <vt:lpstr>Layer 4:  The Transport Layer</vt:lpstr>
      <vt:lpstr>PowerPoint 演示文稿</vt:lpstr>
      <vt:lpstr>NAT a simple concept</vt:lpstr>
      <vt:lpstr>NAT types</vt:lpstr>
      <vt:lpstr>NAT address types</vt:lpstr>
      <vt:lpstr>NAT address types</vt:lpstr>
      <vt:lpstr>Static: How does it work?</vt:lpstr>
      <vt:lpstr>Dynamic:How does it work?</vt:lpstr>
      <vt:lpstr>Advantages and Disadvantages of NAT</vt:lpstr>
      <vt:lpstr>PAT: How does it work?</vt:lpstr>
      <vt:lpstr>PAT Operation</vt:lpstr>
      <vt:lpstr>PowerPoint 演示文稿</vt:lpstr>
    </vt:vector>
  </TitlesOfParts>
  <Company>Red Mountain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Semester 1, Chapter 1</dc:title>
  <dc:creator>StRUT</dc:creator>
  <cp:lastModifiedBy>幽弥狂</cp:lastModifiedBy>
  <cp:revision>256</cp:revision>
  <cp:lastPrinted>1601-01-01T00:00:00Z</cp:lastPrinted>
  <dcterms:created xsi:type="dcterms:W3CDTF">2001-03-25T17:13:46Z</dcterms:created>
  <dcterms:modified xsi:type="dcterms:W3CDTF">2019-09-17T18:17:48Z</dcterms:modified>
</cp:coreProperties>
</file>